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handoutMasterIdLst>
    <p:handoutMasterId r:id="rId24"/>
  </p:handoutMasterIdLst>
  <p:sldIdLst>
    <p:sldId id="279" r:id="rId2"/>
    <p:sldId id="280" r:id="rId3"/>
    <p:sldId id="256" r:id="rId4"/>
    <p:sldId id="270" r:id="rId5"/>
    <p:sldId id="271" r:id="rId6"/>
    <p:sldId id="274" r:id="rId7"/>
    <p:sldId id="257" r:id="rId8"/>
    <p:sldId id="258" r:id="rId9"/>
    <p:sldId id="261" r:id="rId10"/>
    <p:sldId id="262" r:id="rId11"/>
    <p:sldId id="265" r:id="rId12"/>
    <p:sldId id="281" r:id="rId13"/>
    <p:sldId id="266" r:id="rId14"/>
    <p:sldId id="275" r:id="rId15"/>
    <p:sldId id="268" r:id="rId16"/>
    <p:sldId id="269" r:id="rId17"/>
    <p:sldId id="276" r:id="rId18"/>
    <p:sldId id="277" r:id="rId19"/>
    <p:sldId id="264" r:id="rId20"/>
    <p:sldId id="278" r:id="rId21"/>
    <p:sldId id="273" r:id="rId22"/>
    <p:sldId id="272" r:id="rId23"/>
  </p:sldIdLst>
  <p:sldSz cx="9144000" cy="6858000" type="screen4x3"/>
  <p:notesSz cx="7086600" cy="94281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119" d="100"/>
          <a:sy n="119" d="100"/>
        </p:scale>
        <p:origin x="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7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DC56A-E1CF-7B44-887C-0B7CA16C34CC}" type="doc">
      <dgm:prSet loTypeId="urn:microsoft.com/office/officeart/2005/8/layout/hList1" loCatId="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5A4AE3-F476-234E-B519-415A6AB66008}">
      <dgm:prSet custT="1"/>
      <dgm:spPr/>
      <dgm:t>
        <a:bodyPr/>
        <a:lstStyle/>
        <a:p>
          <a:pPr rtl="0"/>
          <a:r>
            <a:rPr lang="en-US" sz="3600" dirty="0">
              <a:latin typeface="Centaur" panose="02030504050205020304" pitchFamily="18" charset="0"/>
            </a:rPr>
            <a:t>Short-Term – </a:t>
          </a:r>
        </a:p>
        <a:p>
          <a:pPr rtl="0"/>
          <a:r>
            <a:rPr lang="en-US" sz="3600" dirty="0">
              <a:latin typeface="Centaur" panose="02030504050205020304" pitchFamily="18" charset="0"/>
            </a:rPr>
            <a:t>one year or less</a:t>
          </a:r>
        </a:p>
      </dgm:t>
    </dgm:pt>
    <dgm:pt modelId="{CBFC854D-5618-2142-B181-6C1B6BC70A25}" type="parTrans" cxnId="{700F9EA3-8E2C-5340-ACE5-992A818EB4CD}">
      <dgm:prSet/>
      <dgm:spPr/>
      <dgm:t>
        <a:bodyPr/>
        <a:lstStyle/>
        <a:p>
          <a:endParaRPr lang="en-US"/>
        </a:p>
      </dgm:t>
    </dgm:pt>
    <dgm:pt modelId="{23024017-4F45-BE42-96CE-B6C438759371}" type="sibTrans" cxnId="{700F9EA3-8E2C-5340-ACE5-992A818EB4CD}">
      <dgm:prSet/>
      <dgm:spPr/>
      <dgm:t>
        <a:bodyPr/>
        <a:lstStyle/>
        <a:p>
          <a:endParaRPr lang="en-US"/>
        </a:p>
      </dgm:t>
    </dgm:pt>
    <dgm:pt modelId="{BF832398-C777-8A44-A068-F3B38B84D31E}">
      <dgm:prSet/>
      <dgm:spPr/>
      <dgm:t>
        <a:bodyPr/>
        <a:lstStyle/>
        <a:p>
          <a:pPr rtl="0"/>
          <a:r>
            <a:rPr lang="en-US" dirty="0">
              <a:latin typeface="Centaur" panose="02030504050205020304" pitchFamily="18" charset="0"/>
            </a:rPr>
            <a:t>Improving grades at school</a:t>
          </a:r>
        </a:p>
      </dgm:t>
    </dgm:pt>
    <dgm:pt modelId="{B66E83FB-4856-3348-BC98-C15728F0F627}" type="parTrans" cxnId="{A5A2E613-6C41-0B40-A9D8-769AE6E5F355}">
      <dgm:prSet/>
      <dgm:spPr/>
      <dgm:t>
        <a:bodyPr/>
        <a:lstStyle/>
        <a:p>
          <a:endParaRPr lang="en-US"/>
        </a:p>
      </dgm:t>
    </dgm:pt>
    <dgm:pt modelId="{FA158533-C2FF-C44E-A42F-1647B6603A1B}" type="sibTrans" cxnId="{A5A2E613-6C41-0B40-A9D8-769AE6E5F355}">
      <dgm:prSet/>
      <dgm:spPr/>
      <dgm:t>
        <a:bodyPr/>
        <a:lstStyle/>
        <a:p>
          <a:endParaRPr lang="en-US"/>
        </a:p>
      </dgm:t>
    </dgm:pt>
    <dgm:pt modelId="{749E0F21-1FC8-324E-9E45-DB42A6E35D18}">
      <dgm:prSet/>
      <dgm:spPr/>
      <dgm:t>
        <a:bodyPr/>
        <a:lstStyle/>
        <a:p>
          <a:pPr rtl="0"/>
          <a:r>
            <a:rPr lang="en-US" dirty="0">
              <a:latin typeface="Centaur" panose="02030504050205020304" pitchFamily="18" charset="0"/>
            </a:rPr>
            <a:t>Making the basketball team</a:t>
          </a:r>
        </a:p>
      </dgm:t>
    </dgm:pt>
    <dgm:pt modelId="{81B452D7-E4F1-844F-80F7-3D46D2B2F986}" type="parTrans" cxnId="{0598578E-6435-F642-A63C-5CFC872819CF}">
      <dgm:prSet/>
      <dgm:spPr/>
      <dgm:t>
        <a:bodyPr/>
        <a:lstStyle/>
        <a:p>
          <a:endParaRPr lang="en-US"/>
        </a:p>
      </dgm:t>
    </dgm:pt>
    <dgm:pt modelId="{260F1E23-45FB-B942-A04A-F4FB9A36B8A6}" type="sibTrans" cxnId="{0598578E-6435-F642-A63C-5CFC872819CF}">
      <dgm:prSet/>
      <dgm:spPr/>
      <dgm:t>
        <a:bodyPr/>
        <a:lstStyle/>
        <a:p>
          <a:endParaRPr lang="en-US"/>
        </a:p>
      </dgm:t>
    </dgm:pt>
    <dgm:pt modelId="{3C4E344E-2411-1349-AB6E-C6CC5E772FD3}">
      <dgm:prSet/>
      <dgm:spPr/>
      <dgm:t>
        <a:bodyPr/>
        <a:lstStyle/>
        <a:p>
          <a:pPr rtl="0"/>
          <a:r>
            <a:rPr lang="en-US" dirty="0">
              <a:latin typeface="Centaur" panose="02030504050205020304" pitchFamily="18" charset="0"/>
            </a:rPr>
            <a:t>Saving money to buy a new phone</a:t>
          </a:r>
        </a:p>
      </dgm:t>
    </dgm:pt>
    <dgm:pt modelId="{9F2A84CD-781B-064F-94AD-FB0D8C4F72F9}" type="parTrans" cxnId="{97BC3478-564E-BC45-888A-3E3D56C04AD2}">
      <dgm:prSet/>
      <dgm:spPr/>
      <dgm:t>
        <a:bodyPr/>
        <a:lstStyle/>
        <a:p>
          <a:endParaRPr lang="en-US"/>
        </a:p>
      </dgm:t>
    </dgm:pt>
    <dgm:pt modelId="{EC9C7046-FE08-7F4E-BE99-E5A6B1D6D0A8}" type="sibTrans" cxnId="{97BC3478-564E-BC45-888A-3E3D56C04AD2}">
      <dgm:prSet/>
      <dgm:spPr/>
      <dgm:t>
        <a:bodyPr/>
        <a:lstStyle/>
        <a:p>
          <a:endParaRPr lang="en-US"/>
        </a:p>
      </dgm:t>
    </dgm:pt>
    <dgm:pt modelId="{EF11BBF6-5E59-FC4C-A679-38C7161C40A3}">
      <dgm:prSet custT="1"/>
      <dgm:spPr/>
      <dgm:t>
        <a:bodyPr/>
        <a:lstStyle/>
        <a:p>
          <a:pPr rtl="0"/>
          <a:r>
            <a:rPr lang="en-US" sz="3600" dirty="0">
              <a:latin typeface="Centaur" panose="02030504050205020304" pitchFamily="18" charset="0"/>
            </a:rPr>
            <a:t>Long-Term – more than one year</a:t>
          </a:r>
        </a:p>
      </dgm:t>
    </dgm:pt>
    <dgm:pt modelId="{0D28D6AD-3361-8442-9CEE-B04DA66E2623}" type="parTrans" cxnId="{62A76827-6C73-7645-96BA-DACF005DD7D3}">
      <dgm:prSet/>
      <dgm:spPr/>
      <dgm:t>
        <a:bodyPr/>
        <a:lstStyle/>
        <a:p>
          <a:endParaRPr lang="en-US"/>
        </a:p>
      </dgm:t>
    </dgm:pt>
    <dgm:pt modelId="{9BCB73AD-DEF3-4E4D-8B9B-0C2D1058F0DF}" type="sibTrans" cxnId="{62A76827-6C73-7645-96BA-DACF005DD7D3}">
      <dgm:prSet/>
      <dgm:spPr/>
      <dgm:t>
        <a:bodyPr/>
        <a:lstStyle/>
        <a:p>
          <a:endParaRPr lang="en-US"/>
        </a:p>
      </dgm:t>
    </dgm:pt>
    <dgm:pt modelId="{DB3CCC87-E29C-A64A-9F13-4C87B69C51DF}">
      <dgm:prSet/>
      <dgm:spPr/>
      <dgm:t>
        <a:bodyPr/>
        <a:lstStyle/>
        <a:p>
          <a:pPr rtl="0"/>
          <a:r>
            <a:rPr lang="en-US" dirty="0">
              <a:latin typeface="Centaur" panose="02030504050205020304" pitchFamily="18" charset="0"/>
            </a:rPr>
            <a:t>Attending college</a:t>
          </a:r>
        </a:p>
      </dgm:t>
    </dgm:pt>
    <dgm:pt modelId="{53AD8597-314F-954F-9273-E080FDE52537}" type="parTrans" cxnId="{8FC99457-7B98-344B-9A23-44AB19A18F65}">
      <dgm:prSet/>
      <dgm:spPr/>
      <dgm:t>
        <a:bodyPr/>
        <a:lstStyle/>
        <a:p>
          <a:endParaRPr lang="en-US"/>
        </a:p>
      </dgm:t>
    </dgm:pt>
    <dgm:pt modelId="{FF4CED15-E399-6447-9B44-AAD0B09997B1}" type="sibTrans" cxnId="{8FC99457-7B98-344B-9A23-44AB19A18F65}">
      <dgm:prSet/>
      <dgm:spPr/>
      <dgm:t>
        <a:bodyPr/>
        <a:lstStyle/>
        <a:p>
          <a:endParaRPr lang="en-US"/>
        </a:p>
      </dgm:t>
    </dgm:pt>
    <dgm:pt modelId="{0779530C-A678-9C45-8630-ECCFAEAB81BD}">
      <dgm:prSet/>
      <dgm:spPr/>
      <dgm:t>
        <a:bodyPr/>
        <a:lstStyle/>
        <a:p>
          <a:pPr rtl="0"/>
          <a:r>
            <a:rPr lang="en-US" dirty="0">
              <a:latin typeface="Centaur" panose="02030504050205020304" pitchFamily="18" charset="0"/>
            </a:rPr>
            <a:t>Getting a great job</a:t>
          </a:r>
        </a:p>
      </dgm:t>
    </dgm:pt>
    <dgm:pt modelId="{A7518F7B-2BD5-6A48-B4A8-2B6335DE75EE}" type="parTrans" cxnId="{EE4D1BAD-1DF2-0940-9472-C3F82A3FDE17}">
      <dgm:prSet/>
      <dgm:spPr/>
      <dgm:t>
        <a:bodyPr/>
        <a:lstStyle/>
        <a:p>
          <a:endParaRPr lang="en-US"/>
        </a:p>
      </dgm:t>
    </dgm:pt>
    <dgm:pt modelId="{08AC9EEB-1CA5-CE49-8D30-1EFBD059A7B9}" type="sibTrans" cxnId="{EE4D1BAD-1DF2-0940-9472-C3F82A3FDE17}">
      <dgm:prSet/>
      <dgm:spPr/>
      <dgm:t>
        <a:bodyPr/>
        <a:lstStyle/>
        <a:p>
          <a:endParaRPr lang="en-US"/>
        </a:p>
      </dgm:t>
    </dgm:pt>
    <dgm:pt modelId="{0C84B1DD-126B-894C-A24A-8E5A305850BF}">
      <dgm:prSet/>
      <dgm:spPr/>
      <dgm:t>
        <a:bodyPr/>
        <a:lstStyle/>
        <a:p>
          <a:pPr rtl="0"/>
          <a:r>
            <a:rPr lang="en-US" dirty="0">
              <a:latin typeface="Centaur" panose="02030504050205020304" pitchFamily="18" charset="0"/>
            </a:rPr>
            <a:t>Buying a new car</a:t>
          </a:r>
        </a:p>
      </dgm:t>
    </dgm:pt>
    <dgm:pt modelId="{206C110D-F128-A24E-ABB0-7144434B5737}" type="parTrans" cxnId="{40E2D128-4B94-CB41-BEA7-7F57068E6D5A}">
      <dgm:prSet/>
      <dgm:spPr/>
      <dgm:t>
        <a:bodyPr/>
        <a:lstStyle/>
        <a:p>
          <a:endParaRPr lang="en-US"/>
        </a:p>
      </dgm:t>
    </dgm:pt>
    <dgm:pt modelId="{EF073E96-EA14-694F-89AA-41BC1B7A91D2}" type="sibTrans" cxnId="{40E2D128-4B94-CB41-BEA7-7F57068E6D5A}">
      <dgm:prSet/>
      <dgm:spPr/>
      <dgm:t>
        <a:bodyPr/>
        <a:lstStyle/>
        <a:p>
          <a:endParaRPr lang="en-US"/>
        </a:p>
      </dgm:t>
    </dgm:pt>
    <dgm:pt modelId="{9F87869D-3137-8243-956E-CE0DBA1F8C99}" type="pres">
      <dgm:prSet presAssocID="{A48DC56A-E1CF-7B44-887C-0B7CA16C34CC}" presName="Name0" presStyleCnt="0">
        <dgm:presLayoutVars>
          <dgm:dir/>
          <dgm:animLvl val="lvl"/>
          <dgm:resizeHandles val="exact"/>
        </dgm:presLayoutVars>
      </dgm:prSet>
      <dgm:spPr/>
    </dgm:pt>
    <dgm:pt modelId="{A1FCFA23-BB3A-7A46-A461-92AD15207CCA}" type="pres">
      <dgm:prSet presAssocID="{CC5A4AE3-F476-234E-B519-415A6AB66008}" presName="composite" presStyleCnt="0"/>
      <dgm:spPr/>
    </dgm:pt>
    <dgm:pt modelId="{4618BB2C-905E-F045-AC61-EF5E4DB1A0F5}" type="pres">
      <dgm:prSet presAssocID="{CC5A4AE3-F476-234E-B519-415A6AB6600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ED76DDF-2B4B-7245-A64C-6CA3FFBB6ADC}" type="pres">
      <dgm:prSet presAssocID="{CC5A4AE3-F476-234E-B519-415A6AB66008}" presName="desTx" presStyleLbl="alignAccFollowNode1" presStyleIdx="0" presStyleCnt="2">
        <dgm:presLayoutVars>
          <dgm:bulletEnabled val="1"/>
        </dgm:presLayoutVars>
      </dgm:prSet>
      <dgm:spPr/>
    </dgm:pt>
    <dgm:pt modelId="{69DC6F4F-10BE-DA44-BC7A-E3DE420DFB8B}" type="pres">
      <dgm:prSet presAssocID="{23024017-4F45-BE42-96CE-B6C438759371}" presName="space" presStyleCnt="0"/>
      <dgm:spPr/>
    </dgm:pt>
    <dgm:pt modelId="{65762377-6F3C-8A42-BD4E-BE045EC2562B}" type="pres">
      <dgm:prSet presAssocID="{EF11BBF6-5E59-FC4C-A679-38C7161C40A3}" presName="composite" presStyleCnt="0"/>
      <dgm:spPr/>
    </dgm:pt>
    <dgm:pt modelId="{B1EBD25E-101F-5148-9FB6-77AF18D88085}" type="pres">
      <dgm:prSet presAssocID="{EF11BBF6-5E59-FC4C-A679-38C7161C40A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6A09A07-6A72-B347-A354-260ED105920B}" type="pres">
      <dgm:prSet presAssocID="{EF11BBF6-5E59-FC4C-A679-38C7161C40A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5A2E613-6C41-0B40-A9D8-769AE6E5F355}" srcId="{CC5A4AE3-F476-234E-B519-415A6AB66008}" destId="{BF832398-C777-8A44-A068-F3B38B84D31E}" srcOrd="0" destOrd="0" parTransId="{B66E83FB-4856-3348-BC98-C15728F0F627}" sibTransId="{FA158533-C2FF-C44E-A42F-1647B6603A1B}"/>
    <dgm:cxn modelId="{62A76827-6C73-7645-96BA-DACF005DD7D3}" srcId="{A48DC56A-E1CF-7B44-887C-0B7CA16C34CC}" destId="{EF11BBF6-5E59-FC4C-A679-38C7161C40A3}" srcOrd="1" destOrd="0" parTransId="{0D28D6AD-3361-8442-9CEE-B04DA66E2623}" sibTransId="{9BCB73AD-DEF3-4E4D-8B9B-0C2D1058F0DF}"/>
    <dgm:cxn modelId="{40E2D128-4B94-CB41-BEA7-7F57068E6D5A}" srcId="{EF11BBF6-5E59-FC4C-A679-38C7161C40A3}" destId="{0C84B1DD-126B-894C-A24A-8E5A305850BF}" srcOrd="2" destOrd="0" parTransId="{206C110D-F128-A24E-ABB0-7144434B5737}" sibTransId="{EF073E96-EA14-694F-89AA-41BC1B7A91D2}"/>
    <dgm:cxn modelId="{CC88642D-0245-4F1B-91E0-3A3DBE94970D}" type="presOf" srcId="{CC5A4AE3-F476-234E-B519-415A6AB66008}" destId="{4618BB2C-905E-F045-AC61-EF5E4DB1A0F5}" srcOrd="0" destOrd="0" presId="urn:microsoft.com/office/officeart/2005/8/layout/hList1"/>
    <dgm:cxn modelId="{DEEBE630-029F-4C52-9202-3FE03C1E795C}" type="presOf" srcId="{EF11BBF6-5E59-FC4C-A679-38C7161C40A3}" destId="{B1EBD25E-101F-5148-9FB6-77AF18D88085}" srcOrd="0" destOrd="0" presId="urn:microsoft.com/office/officeart/2005/8/layout/hList1"/>
    <dgm:cxn modelId="{D113E647-41D5-4296-BC5A-3311363F37CF}" type="presOf" srcId="{DB3CCC87-E29C-A64A-9F13-4C87B69C51DF}" destId="{16A09A07-6A72-B347-A354-260ED105920B}" srcOrd="0" destOrd="0" presId="urn:microsoft.com/office/officeart/2005/8/layout/hList1"/>
    <dgm:cxn modelId="{D804C153-F206-4D2D-838F-DB1E331078EA}" type="presOf" srcId="{3C4E344E-2411-1349-AB6E-C6CC5E772FD3}" destId="{3ED76DDF-2B4B-7245-A64C-6CA3FFBB6ADC}" srcOrd="0" destOrd="2" presId="urn:microsoft.com/office/officeart/2005/8/layout/hList1"/>
    <dgm:cxn modelId="{8FC99457-7B98-344B-9A23-44AB19A18F65}" srcId="{EF11BBF6-5E59-FC4C-A679-38C7161C40A3}" destId="{DB3CCC87-E29C-A64A-9F13-4C87B69C51DF}" srcOrd="0" destOrd="0" parTransId="{53AD8597-314F-954F-9273-E080FDE52537}" sibTransId="{FF4CED15-E399-6447-9B44-AAD0B09997B1}"/>
    <dgm:cxn modelId="{ACA1176E-3DD0-4921-8ACB-63DD3E1443D7}" type="presOf" srcId="{A48DC56A-E1CF-7B44-887C-0B7CA16C34CC}" destId="{9F87869D-3137-8243-956E-CE0DBA1F8C99}" srcOrd="0" destOrd="0" presId="urn:microsoft.com/office/officeart/2005/8/layout/hList1"/>
    <dgm:cxn modelId="{97BC3478-564E-BC45-888A-3E3D56C04AD2}" srcId="{CC5A4AE3-F476-234E-B519-415A6AB66008}" destId="{3C4E344E-2411-1349-AB6E-C6CC5E772FD3}" srcOrd="2" destOrd="0" parTransId="{9F2A84CD-781B-064F-94AD-FB0D8C4F72F9}" sibTransId="{EC9C7046-FE08-7F4E-BE99-E5A6B1D6D0A8}"/>
    <dgm:cxn modelId="{0598578E-6435-F642-A63C-5CFC872819CF}" srcId="{CC5A4AE3-F476-234E-B519-415A6AB66008}" destId="{749E0F21-1FC8-324E-9E45-DB42A6E35D18}" srcOrd="1" destOrd="0" parTransId="{81B452D7-E4F1-844F-80F7-3D46D2B2F986}" sibTransId="{260F1E23-45FB-B942-A04A-F4FB9A36B8A6}"/>
    <dgm:cxn modelId="{700F9EA3-8E2C-5340-ACE5-992A818EB4CD}" srcId="{A48DC56A-E1CF-7B44-887C-0B7CA16C34CC}" destId="{CC5A4AE3-F476-234E-B519-415A6AB66008}" srcOrd="0" destOrd="0" parTransId="{CBFC854D-5618-2142-B181-6C1B6BC70A25}" sibTransId="{23024017-4F45-BE42-96CE-B6C438759371}"/>
    <dgm:cxn modelId="{EE4D1BAD-1DF2-0940-9472-C3F82A3FDE17}" srcId="{EF11BBF6-5E59-FC4C-A679-38C7161C40A3}" destId="{0779530C-A678-9C45-8630-ECCFAEAB81BD}" srcOrd="1" destOrd="0" parTransId="{A7518F7B-2BD5-6A48-B4A8-2B6335DE75EE}" sibTransId="{08AC9EEB-1CA5-CE49-8D30-1EFBD059A7B9}"/>
    <dgm:cxn modelId="{43181EB1-FD4A-4B37-948B-8A1A8838D723}" type="presOf" srcId="{BF832398-C777-8A44-A068-F3B38B84D31E}" destId="{3ED76DDF-2B4B-7245-A64C-6CA3FFBB6ADC}" srcOrd="0" destOrd="0" presId="urn:microsoft.com/office/officeart/2005/8/layout/hList1"/>
    <dgm:cxn modelId="{47D889CC-A9EE-43B1-B5F9-7A3E5EEE580D}" type="presOf" srcId="{749E0F21-1FC8-324E-9E45-DB42A6E35D18}" destId="{3ED76DDF-2B4B-7245-A64C-6CA3FFBB6ADC}" srcOrd="0" destOrd="1" presId="urn:microsoft.com/office/officeart/2005/8/layout/hList1"/>
    <dgm:cxn modelId="{880F29D6-E820-46B4-8A48-992083CAED29}" type="presOf" srcId="{0779530C-A678-9C45-8630-ECCFAEAB81BD}" destId="{16A09A07-6A72-B347-A354-260ED105920B}" srcOrd="0" destOrd="1" presId="urn:microsoft.com/office/officeart/2005/8/layout/hList1"/>
    <dgm:cxn modelId="{CB6856E9-80AD-47C9-B3B5-2943467F9DF2}" type="presOf" srcId="{0C84B1DD-126B-894C-A24A-8E5A305850BF}" destId="{16A09A07-6A72-B347-A354-260ED105920B}" srcOrd="0" destOrd="2" presId="urn:microsoft.com/office/officeart/2005/8/layout/hList1"/>
    <dgm:cxn modelId="{5ACD3E82-5590-4FEC-9866-9B1F0ED87057}" type="presParOf" srcId="{9F87869D-3137-8243-956E-CE0DBA1F8C99}" destId="{A1FCFA23-BB3A-7A46-A461-92AD15207CCA}" srcOrd="0" destOrd="0" presId="urn:microsoft.com/office/officeart/2005/8/layout/hList1"/>
    <dgm:cxn modelId="{77BEBAF4-EF11-4F3D-809F-73B8B8D8B387}" type="presParOf" srcId="{A1FCFA23-BB3A-7A46-A461-92AD15207CCA}" destId="{4618BB2C-905E-F045-AC61-EF5E4DB1A0F5}" srcOrd="0" destOrd="0" presId="urn:microsoft.com/office/officeart/2005/8/layout/hList1"/>
    <dgm:cxn modelId="{B14D58FA-2E4F-4401-A905-506BBBE6D834}" type="presParOf" srcId="{A1FCFA23-BB3A-7A46-A461-92AD15207CCA}" destId="{3ED76DDF-2B4B-7245-A64C-6CA3FFBB6ADC}" srcOrd="1" destOrd="0" presId="urn:microsoft.com/office/officeart/2005/8/layout/hList1"/>
    <dgm:cxn modelId="{600198D1-816F-40EB-8B01-18CFE9BA2F4A}" type="presParOf" srcId="{9F87869D-3137-8243-956E-CE0DBA1F8C99}" destId="{69DC6F4F-10BE-DA44-BC7A-E3DE420DFB8B}" srcOrd="1" destOrd="0" presId="urn:microsoft.com/office/officeart/2005/8/layout/hList1"/>
    <dgm:cxn modelId="{66CCB296-56CD-42AA-9EC1-BD69276C3BF1}" type="presParOf" srcId="{9F87869D-3137-8243-956E-CE0DBA1F8C99}" destId="{65762377-6F3C-8A42-BD4E-BE045EC2562B}" srcOrd="2" destOrd="0" presId="urn:microsoft.com/office/officeart/2005/8/layout/hList1"/>
    <dgm:cxn modelId="{B5885604-08BD-4667-B7CB-41D99D406702}" type="presParOf" srcId="{65762377-6F3C-8A42-BD4E-BE045EC2562B}" destId="{B1EBD25E-101F-5148-9FB6-77AF18D88085}" srcOrd="0" destOrd="0" presId="urn:microsoft.com/office/officeart/2005/8/layout/hList1"/>
    <dgm:cxn modelId="{AEB96535-7136-4E29-9665-420EB31C042D}" type="presParOf" srcId="{65762377-6F3C-8A42-BD4E-BE045EC2562B}" destId="{16A09A07-6A72-B347-A354-260ED10592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8774CA-B127-1D4B-94FD-1EC02D359F91}" type="doc">
      <dgm:prSet loTypeId="urn:microsoft.com/office/officeart/2005/8/layout/default" loCatId="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AB48537E-238F-0A40-957E-F595E84B2E17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Goals help us focus on positive outcome(s)</a:t>
          </a:r>
        </a:p>
      </dgm:t>
    </dgm:pt>
    <dgm:pt modelId="{4D62AFC5-7BBB-FB4C-BADA-91E5A6F05D13}" type="parTrans" cxnId="{C61DACE3-0A74-FD47-A7D4-C75815F1DAF1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EB070469-6F93-AE43-9BB0-033F41FEF121}" type="sibTrans" cxnId="{C61DACE3-0A74-FD47-A7D4-C75815F1DAF1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4D6E51AC-898B-B448-A97D-DC3BA4772E52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SMART goals should include specific details</a:t>
          </a:r>
        </a:p>
      </dgm:t>
    </dgm:pt>
    <dgm:pt modelId="{D6BA8733-D953-D84B-95CD-F8D5FEF0AF19}" type="parTrans" cxnId="{2C728FCD-8CE8-E249-85E8-0BA6A9055AA4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B04DF781-3EE8-964A-9233-A8D25A147A13}" type="sibTrans" cxnId="{2C728FCD-8CE8-E249-85E8-0BA6A9055AA4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DBD33879-1331-FD4A-96EC-FFF3481D5C18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Goals can be long-term, short-term, financial or educational</a:t>
          </a:r>
        </a:p>
      </dgm:t>
    </dgm:pt>
    <dgm:pt modelId="{1DDCBB12-175F-364F-AAEE-CC6BD99562DB}" type="parTrans" cxnId="{59DD146F-8C5D-7944-A70A-CD0E440B7935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352BECA3-785E-4F42-A83C-440F2F9BE5DC}" type="sibTrans" cxnId="{59DD146F-8C5D-7944-A70A-CD0E440B7935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777E2521-2705-1E4C-839C-041EF791260E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Track your progress and ask for help from others</a:t>
          </a:r>
        </a:p>
      </dgm:t>
    </dgm:pt>
    <dgm:pt modelId="{F8DBC57D-A38B-9D4A-B86E-C6A70FFC6508}" type="parTrans" cxnId="{D95B51F9-3B88-7D4F-A18E-12C84248D777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4092B063-60BC-0848-9512-A0134EB33C74}" type="sibTrans" cxnId="{D95B51F9-3B88-7D4F-A18E-12C84248D777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39CF9B51-E3D3-4F47-89D3-30D818E4D59C}" type="pres">
      <dgm:prSet presAssocID="{158774CA-B127-1D4B-94FD-1EC02D359F91}" presName="diagram" presStyleCnt="0">
        <dgm:presLayoutVars>
          <dgm:dir/>
          <dgm:resizeHandles val="exact"/>
        </dgm:presLayoutVars>
      </dgm:prSet>
      <dgm:spPr/>
    </dgm:pt>
    <dgm:pt modelId="{07854DD7-A3CC-2B41-92B7-F60D56D48D78}" type="pres">
      <dgm:prSet presAssocID="{AB48537E-238F-0A40-957E-F595E84B2E17}" presName="node" presStyleLbl="node1" presStyleIdx="0" presStyleCnt="4">
        <dgm:presLayoutVars>
          <dgm:bulletEnabled val="1"/>
        </dgm:presLayoutVars>
      </dgm:prSet>
      <dgm:spPr/>
    </dgm:pt>
    <dgm:pt modelId="{2753E195-C66F-3740-92DF-244AA498A7D5}" type="pres">
      <dgm:prSet presAssocID="{EB070469-6F93-AE43-9BB0-033F41FEF121}" presName="sibTrans" presStyleCnt="0"/>
      <dgm:spPr/>
    </dgm:pt>
    <dgm:pt modelId="{F736FB72-45DA-084D-BCF5-1E73A15615C6}" type="pres">
      <dgm:prSet presAssocID="{4D6E51AC-898B-B448-A97D-DC3BA4772E52}" presName="node" presStyleLbl="node1" presStyleIdx="1" presStyleCnt="4">
        <dgm:presLayoutVars>
          <dgm:bulletEnabled val="1"/>
        </dgm:presLayoutVars>
      </dgm:prSet>
      <dgm:spPr/>
    </dgm:pt>
    <dgm:pt modelId="{351C7744-9233-1F4F-ABE1-A936AEC6D8FC}" type="pres">
      <dgm:prSet presAssocID="{B04DF781-3EE8-964A-9233-A8D25A147A13}" presName="sibTrans" presStyleCnt="0"/>
      <dgm:spPr/>
    </dgm:pt>
    <dgm:pt modelId="{DB5A59FB-8C5E-AE41-949D-29859EF38ABC}" type="pres">
      <dgm:prSet presAssocID="{DBD33879-1331-FD4A-96EC-FFF3481D5C18}" presName="node" presStyleLbl="node1" presStyleIdx="2" presStyleCnt="4">
        <dgm:presLayoutVars>
          <dgm:bulletEnabled val="1"/>
        </dgm:presLayoutVars>
      </dgm:prSet>
      <dgm:spPr/>
    </dgm:pt>
    <dgm:pt modelId="{CA597AB0-EE1B-0C48-8FE1-231CBB812E42}" type="pres">
      <dgm:prSet presAssocID="{352BECA3-785E-4F42-A83C-440F2F9BE5DC}" presName="sibTrans" presStyleCnt="0"/>
      <dgm:spPr/>
    </dgm:pt>
    <dgm:pt modelId="{986398FE-A94B-4244-BF31-AE8E781615A5}" type="pres">
      <dgm:prSet presAssocID="{777E2521-2705-1E4C-839C-041EF791260E}" presName="node" presStyleLbl="node1" presStyleIdx="3" presStyleCnt="4">
        <dgm:presLayoutVars>
          <dgm:bulletEnabled val="1"/>
        </dgm:presLayoutVars>
      </dgm:prSet>
      <dgm:spPr/>
    </dgm:pt>
  </dgm:ptLst>
  <dgm:cxnLst>
    <dgm:cxn modelId="{3F253907-189C-44F6-B6EB-43DFD83663D9}" type="presOf" srcId="{DBD33879-1331-FD4A-96EC-FFF3481D5C18}" destId="{DB5A59FB-8C5E-AE41-949D-29859EF38ABC}" srcOrd="0" destOrd="0" presId="urn:microsoft.com/office/officeart/2005/8/layout/default"/>
    <dgm:cxn modelId="{E1688811-B33F-421C-A25C-603D6A08A66E}" type="presOf" srcId="{158774CA-B127-1D4B-94FD-1EC02D359F91}" destId="{39CF9B51-E3D3-4F47-89D3-30D818E4D59C}" srcOrd="0" destOrd="0" presId="urn:microsoft.com/office/officeart/2005/8/layout/default"/>
    <dgm:cxn modelId="{E68A4A20-9540-4188-94C5-0B6A506D80BE}" type="presOf" srcId="{777E2521-2705-1E4C-839C-041EF791260E}" destId="{986398FE-A94B-4244-BF31-AE8E781615A5}" srcOrd="0" destOrd="0" presId="urn:microsoft.com/office/officeart/2005/8/layout/default"/>
    <dgm:cxn modelId="{18810C23-FD74-4F0D-A928-FD077EAE1B2D}" type="presOf" srcId="{AB48537E-238F-0A40-957E-F595E84B2E17}" destId="{07854DD7-A3CC-2B41-92B7-F60D56D48D78}" srcOrd="0" destOrd="0" presId="urn:microsoft.com/office/officeart/2005/8/layout/default"/>
    <dgm:cxn modelId="{59DD146F-8C5D-7944-A70A-CD0E440B7935}" srcId="{158774CA-B127-1D4B-94FD-1EC02D359F91}" destId="{DBD33879-1331-FD4A-96EC-FFF3481D5C18}" srcOrd="2" destOrd="0" parTransId="{1DDCBB12-175F-364F-AAEE-CC6BD99562DB}" sibTransId="{352BECA3-785E-4F42-A83C-440F2F9BE5DC}"/>
    <dgm:cxn modelId="{2C728FCD-8CE8-E249-85E8-0BA6A9055AA4}" srcId="{158774CA-B127-1D4B-94FD-1EC02D359F91}" destId="{4D6E51AC-898B-B448-A97D-DC3BA4772E52}" srcOrd="1" destOrd="0" parTransId="{D6BA8733-D953-D84B-95CD-F8D5FEF0AF19}" sibTransId="{B04DF781-3EE8-964A-9233-A8D25A147A13}"/>
    <dgm:cxn modelId="{C61DACE3-0A74-FD47-A7D4-C75815F1DAF1}" srcId="{158774CA-B127-1D4B-94FD-1EC02D359F91}" destId="{AB48537E-238F-0A40-957E-F595E84B2E17}" srcOrd="0" destOrd="0" parTransId="{4D62AFC5-7BBB-FB4C-BADA-91E5A6F05D13}" sibTransId="{EB070469-6F93-AE43-9BB0-033F41FEF121}"/>
    <dgm:cxn modelId="{458721EB-6257-44F5-8A59-21E48AA2169F}" type="presOf" srcId="{4D6E51AC-898B-B448-A97D-DC3BA4772E52}" destId="{F736FB72-45DA-084D-BCF5-1E73A15615C6}" srcOrd="0" destOrd="0" presId="urn:microsoft.com/office/officeart/2005/8/layout/default"/>
    <dgm:cxn modelId="{D95B51F9-3B88-7D4F-A18E-12C84248D777}" srcId="{158774CA-B127-1D4B-94FD-1EC02D359F91}" destId="{777E2521-2705-1E4C-839C-041EF791260E}" srcOrd="3" destOrd="0" parTransId="{F8DBC57D-A38B-9D4A-B86E-C6A70FFC6508}" sibTransId="{4092B063-60BC-0848-9512-A0134EB33C74}"/>
    <dgm:cxn modelId="{2F1AFE70-4AEA-426A-9247-012EF56DEC4E}" type="presParOf" srcId="{39CF9B51-E3D3-4F47-89D3-30D818E4D59C}" destId="{07854DD7-A3CC-2B41-92B7-F60D56D48D78}" srcOrd="0" destOrd="0" presId="urn:microsoft.com/office/officeart/2005/8/layout/default"/>
    <dgm:cxn modelId="{8A941FD1-5F87-417A-BCE8-2978CD1ABCB3}" type="presParOf" srcId="{39CF9B51-E3D3-4F47-89D3-30D818E4D59C}" destId="{2753E195-C66F-3740-92DF-244AA498A7D5}" srcOrd="1" destOrd="0" presId="urn:microsoft.com/office/officeart/2005/8/layout/default"/>
    <dgm:cxn modelId="{678C13B3-A259-4A25-81EB-3E2CD62BDE72}" type="presParOf" srcId="{39CF9B51-E3D3-4F47-89D3-30D818E4D59C}" destId="{F736FB72-45DA-084D-BCF5-1E73A15615C6}" srcOrd="2" destOrd="0" presId="urn:microsoft.com/office/officeart/2005/8/layout/default"/>
    <dgm:cxn modelId="{532E9772-71D0-4FCC-96E3-A349B24088F1}" type="presParOf" srcId="{39CF9B51-E3D3-4F47-89D3-30D818E4D59C}" destId="{351C7744-9233-1F4F-ABE1-A936AEC6D8FC}" srcOrd="3" destOrd="0" presId="urn:microsoft.com/office/officeart/2005/8/layout/default"/>
    <dgm:cxn modelId="{0AEFCDE6-6146-4E4F-80EB-8AC6A50EE2E1}" type="presParOf" srcId="{39CF9B51-E3D3-4F47-89D3-30D818E4D59C}" destId="{DB5A59FB-8C5E-AE41-949D-29859EF38ABC}" srcOrd="4" destOrd="0" presId="urn:microsoft.com/office/officeart/2005/8/layout/default"/>
    <dgm:cxn modelId="{7725C47D-12FB-403E-B4F1-FAFFE0D922BF}" type="presParOf" srcId="{39CF9B51-E3D3-4F47-89D3-30D818E4D59C}" destId="{CA597AB0-EE1B-0C48-8FE1-231CBB812E42}" srcOrd="5" destOrd="0" presId="urn:microsoft.com/office/officeart/2005/8/layout/default"/>
    <dgm:cxn modelId="{D4D412F6-5B36-4754-82C0-70DA54070F6B}" type="presParOf" srcId="{39CF9B51-E3D3-4F47-89D3-30D818E4D59C}" destId="{986398FE-A94B-4244-BF31-AE8E781615A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31ECB-DC97-454D-A5DE-31330571E7B1}" type="doc">
      <dgm:prSet loTypeId="urn:microsoft.com/office/officeart/2005/8/layout/vProcess5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87023BC-5933-B840-AFB9-F92F5217676B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In your small group, read your scenario card.</a:t>
          </a:r>
        </a:p>
      </dgm:t>
    </dgm:pt>
    <dgm:pt modelId="{5F9DD2E2-CA06-9A4C-A9A0-F60E9B19CE1B}" type="parTrans" cxnId="{4CB7D7A0-79C8-C945-9C9B-FF7DBDB0E2E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AEDFCCF-0F5E-0445-B1BC-0CA87512E04C}" type="sibTrans" cxnId="{4CB7D7A0-79C8-C945-9C9B-FF7DBDB0E2E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46325B6-0538-CB4C-8D5D-9E39F4F5CC09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Discuss with your group if this is a </a:t>
          </a:r>
          <a:r>
            <a:rPr lang="en-US" b="1" dirty="0">
              <a:solidFill>
                <a:srgbClr val="000000"/>
              </a:solidFill>
              <a:latin typeface="+mn-lt"/>
            </a:rPr>
            <a:t>Short-Term</a:t>
          </a:r>
          <a:r>
            <a:rPr lang="en-US" dirty="0">
              <a:solidFill>
                <a:srgbClr val="000000"/>
              </a:solidFill>
              <a:latin typeface="+mn-lt"/>
            </a:rPr>
            <a:t> or </a:t>
          </a:r>
          <a:r>
            <a:rPr lang="en-US" b="1" dirty="0">
              <a:solidFill>
                <a:srgbClr val="000000"/>
              </a:solidFill>
              <a:latin typeface="+mn-lt"/>
            </a:rPr>
            <a:t>Long-Term</a:t>
          </a:r>
          <a:r>
            <a:rPr lang="en-US" dirty="0">
              <a:solidFill>
                <a:srgbClr val="000000"/>
              </a:solidFill>
              <a:latin typeface="+mn-lt"/>
            </a:rPr>
            <a:t> Goal</a:t>
          </a:r>
        </a:p>
      </dgm:t>
    </dgm:pt>
    <dgm:pt modelId="{A5A06397-B425-6A49-B11A-2D4F78D7CC23}" type="parTrans" cxnId="{7293AF5B-2CC6-384D-A846-186CF044E3C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FAC416F-70D7-1946-997F-E0AED1CDBBA8}" type="sibTrans" cxnId="{7293AF5B-2CC6-384D-A846-186CF044E3C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BEF3229-562C-AC47-9AC4-85B1585C8B24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Have 1 group member walk to the </a:t>
          </a:r>
          <a:r>
            <a:rPr lang="en-US" b="1" dirty="0">
              <a:solidFill>
                <a:srgbClr val="000000"/>
              </a:solidFill>
              <a:latin typeface="+mn-lt"/>
            </a:rPr>
            <a:t>Short-Term Goal </a:t>
          </a:r>
          <a:r>
            <a:rPr lang="en-US" dirty="0">
              <a:solidFill>
                <a:srgbClr val="000000"/>
              </a:solidFill>
              <a:latin typeface="+mn-lt"/>
            </a:rPr>
            <a:t>or </a:t>
          </a:r>
          <a:r>
            <a:rPr lang="en-US" b="1" dirty="0">
              <a:solidFill>
                <a:srgbClr val="000000"/>
              </a:solidFill>
              <a:latin typeface="+mn-lt"/>
            </a:rPr>
            <a:t>Long-Term Goal</a:t>
          </a:r>
          <a:r>
            <a:rPr lang="en-US" dirty="0">
              <a:solidFill>
                <a:srgbClr val="000000"/>
              </a:solidFill>
              <a:latin typeface="+mn-lt"/>
            </a:rPr>
            <a:t> sign. They will read aloud your group’s scenario and explain your decision.</a:t>
          </a:r>
        </a:p>
      </dgm:t>
    </dgm:pt>
    <dgm:pt modelId="{E5AFBDAA-D936-C549-A662-A9ADF7818A07}" type="parTrans" cxnId="{5E20E800-8D77-1242-9611-C6A3F300A01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B532B9B-0050-2844-9D52-E79BCA09CA73}" type="sibTrans" cxnId="{5E20E800-8D77-1242-9611-C6A3F300A01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17F944C-277F-334E-AB48-B8936696C8CC}" type="pres">
      <dgm:prSet presAssocID="{7E831ECB-DC97-454D-A5DE-31330571E7B1}" presName="outerComposite" presStyleCnt="0">
        <dgm:presLayoutVars>
          <dgm:chMax val="5"/>
          <dgm:dir/>
          <dgm:resizeHandles val="exact"/>
        </dgm:presLayoutVars>
      </dgm:prSet>
      <dgm:spPr/>
    </dgm:pt>
    <dgm:pt modelId="{B037DAFE-5F95-4849-AE6C-AB332B5ECFC1}" type="pres">
      <dgm:prSet presAssocID="{7E831ECB-DC97-454D-A5DE-31330571E7B1}" presName="dummyMaxCanvas" presStyleCnt="0">
        <dgm:presLayoutVars/>
      </dgm:prSet>
      <dgm:spPr/>
    </dgm:pt>
    <dgm:pt modelId="{67D896F5-CF0C-CE4B-9013-E01BD45A40F0}" type="pres">
      <dgm:prSet presAssocID="{7E831ECB-DC97-454D-A5DE-31330571E7B1}" presName="ThreeNodes_1" presStyleLbl="node1" presStyleIdx="0" presStyleCnt="3" custScaleY="88776" custLinFactNeighborY="1017">
        <dgm:presLayoutVars>
          <dgm:bulletEnabled val="1"/>
        </dgm:presLayoutVars>
      </dgm:prSet>
      <dgm:spPr/>
    </dgm:pt>
    <dgm:pt modelId="{3A27474E-577C-1A4A-B275-70C8EFF50DEB}" type="pres">
      <dgm:prSet presAssocID="{7E831ECB-DC97-454D-A5DE-31330571E7B1}" presName="ThreeNodes_2" presStyleLbl="node1" presStyleIdx="1" presStyleCnt="3">
        <dgm:presLayoutVars>
          <dgm:bulletEnabled val="1"/>
        </dgm:presLayoutVars>
      </dgm:prSet>
      <dgm:spPr/>
    </dgm:pt>
    <dgm:pt modelId="{A7B57720-ECB9-C045-8A1B-ED45B3033D92}" type="pres">
      <dgm:prSet presAssocID="{7E831ECB-DC97-454D-A5DE-31330571E7B1}" presName="ThreeNodes_3" presStyleLbl="node1" presStyleIdx="2" presStyleCnt="3">
        <dgm:presLayoutVars>
          <dgm:bulletEnabled val="1"/>
        </dgm:presLayoutVars>
      </dgm:prSet>
      <dgm:spPr/>
    </dgm:pt>
    <dgm:pt modelId="{9778D269-52F2-1746-8C90-B73FACA16582}" type="pres">
      <dgm:prSet presAssocID="{7E831ECB-DC97-454D-A5DE-31330571E7B1}" presName="ThreeConn_1-2" presStyleLbl="fgAccFollowNode1" presStyleIdx="0" presStyleCnt="2">
        <dgm:presLayoutVars>
          <dgm:bulletEnabled val="1"/>
        </dgm:presLayoutVars>
      </dgm:prSet>
      <dgm:spPr/>
    </dgm:pt>
    <dgm:pt modelId="{C2D10E81-E0D3-A642-A0F0-B893F6F7946D}" type="pres">
      <dgm:prSet presAssocID="{7E831ECB-DC97-454D-A5DE-31330571E7B1}" presName="ThreeConn_2-3" presStyleLbl="fgAccFollowNode1" presStyleIdx="1" presStyleCnt="2">
        <dgm:presLayoutVars>
          <dgm:bulletEnabled val="1"/>
        </dgm:presLayoutVars>
      </dgm:prSet>
      <dgm:spPr/>
    </dgm:pt>
    <dgm:pt modelId="{1A042142-CCDD-ED45-9D0E-FDCFFC29E7E1}" type="pres">
      <dgm:prSet presAssocID="{7E831ECB-DC97-454D-A5DE-31330571E7B1}" presName="ThreeNodes_1_text" presStyleLbl="node1" presStyleIdx="2" presStyleCnt="3">
        <dgm:presLayoutVars>
          <dgm:bulletEnabled val="1"/>
        </dgm:presLayoutVars>
      </dgm:prSet>
      <dgm:spPr/>
    </dgm:pt>
    <dgm:pt modelId="{4A1C4386-21F2-6A44-AC6E-148D44923B4F}" type="pres">
      <dgm:prSet presAssocID="{7E831ECB-DC97-454D-A5DE-31330571E7B1}" presName="ThreeNodes_2_text" presStyleLbl="node1" presStyleIdx="2" presStyleCnt="3">
        <dgm:presLayoutVars>
          <dgm:bulletEnabled val="1"/>
        </dgm:presLayoutVars>
      </dgm:prSet>
      <dgm:spPr/>
    </dgm:pt>
    <dgm:pt modelId="{8A6948FD-B21E-C04A-BCE9-B971D31A4C8A}" type="pres">
      <dgm:prSet presAssocID="{7E831ECB-DC97-454D-A5DE-31330571E7B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E20E800-8D77-1242-9611-C6A3F300A01B}" srcId="{7E831ECB-DC97-454D-A5DE-31330571E7B1}" destId="{2BEF3229-562C-AC47-9AC4-85B1585C8B24}" srcOrd="2" destOrd="0" parTransId="{E5AFBDAA-D936-C549-A662-A9ADF7818A07}" sibTransId="{9B532B9B-0050-2844-9D52-E79BCA09CA73}"/>
    <dgm:cxn modelId="{573FF13B-94E2-45E3-AB8D-58A9E0E57768}" type="presOf" srcId="{587023BC-5933-B840-AFB9-F92F5217676B}" destId="{1A042142-CCDD-ED45-9D0E-FDCFFC29E7E1}" srcOrd="1" destOrd="0" presId="urn:microsoft.com/office/officeart/2005/8/layout/vProcess5"/>
    <dgm:cxn modelId="{4B23FF41-2A5C-4D31-B362-79BA8A73327F}" type="presOf" srcId="{4AEDFCCF-0F5E-0445-B1BC-0CA87512E04C}" destId="{9778D269-52F2-1746-8C90-B73FACA16582}" srcOrd="0" destOrd="0" presId="urn:microsoft.com/office/officeart/2005/8/layout/vProcess5"/>
    <dgm:cxn modelId="{2FFAB942-6FF8-444D-B80C-58B3E513A70F}" type="presOf" srcId="{346325B6-0538-CB4C-8D5D-9E39F4F5CC09}" destId="{3A27474E-577C-1A4A-B275-70C8EFF50DEB}" srcOrd="0" destOrd="0" presId="urn:microsoft.com/office/officeart/2005/8/layout/vProcess5"/>
    <dgm:cxn modelId="{51FE3B4B-9699-4B15-8D92-E9CEE3A67569}" type="presOf" srcId="{2BEF3229-562C-AC47-9AC4-85B1585C8B24}" destId="{A7B57720-ECB9-C045-8A1B-ED45B3033D92}" srcOrd="0" destOrd="0" presId="urn:microsoft.com/office/officeart/2005/8/layout/vProcess5"/>
    <dgm:cxn modelId="{7293AF5B-2CC6-384D-A846-186CF044E3C8}" srcId="{7E831ECB-DC97-454D-A5DE-31330571E7B1}" destId="{346325B6-0538-CB4C-8D5D-9E39F4F5CC09}" srcOrd="1" destOrd="0" parTransId="{A5A06397-B425-6A49-B11A-2D4F78D7CC23}" sibTransId="{4FAC416F-70D7-1946-997F-E0AED1CDBBA8}"/>
    <dgm:cxn modelId="{901EB85E-B02F-4C07-BCE0-AA59E80A6AAC}" type="presOf" srcId="{7E831ECB-DC97-454D-A5DE-31330571E7B1}" destId="{D17F944C-277F-334E-AB48-B8936696C8CC}" srcOrd="0" destOrd="0" presId="urn:microsoft.com/office/officeart/2005/8/layout/vProcess5"/>
    <dgm:cxn modelId="{B6CDA687-7BC5-4F00-9F70-937B217F447D}" type="presOf" srcId="{346325B6-0538-CB4C-8D5D-9E39F4F5CC09}" destId="{4A1C4386-21F2-6A44-AC6E-148D44923B4F}" srcOrd="1" destOrd="0" presId="urn:microsoft.com/office/officeart/2005/8/layout/vProcess5"/>
    <dgm:cxn modelId="{4CB7D7A0-79C8-C945-9C9B-FF7DBDB0E2EA}" srcId="{7E831ECB-DC97-454D-A5DE-31330571E7B1}" destId="{587023BC-5933-B840-AFB9-F92F5217676B}" srcOrd="0" destOrd="0" parTransId="{5F9DD2E2-CA06-9A4C-A9A0-F60E9B19CE1B}" sibTransId="{4AEDFCCF-0F5E-0445-B1BC-0CA87512E04C}"/>
    <dgm:cxn modelId="{6A0EF7BA-E4AE-49D1-A10D-55872DE2643B}" type="presOf" srcId="{587023BC-5933-B840-AFB9-F92F5217676B}" destId="{67D896F5-CF0C-CE4B-9013-E01BD45A40F0}" srcOrd="0" destOrd="0" presId="urn:microsoft.com/office/officeart/2005/8/layout/vProcess5"/>
    <dgm:cxn modelId="{FB5A59D4-DEE9-4B8D-9FD3-D66ED71E47C2}" type="presOf" srcId="{2BEF3229-562C-AC47-9AC4-85B1585C8B24}" destId="{8A6948FD-B21E-C04A-BCE9-B971D31A4C8A}" srcOrd="1" destOrd="0" presId="urn:microsoft.com/office/officeart/2005/8/layout/vProcess5"/>
    <dgm:cxn modelId="{52DC1CF0-4049-4C1B-AB6E-A525BEE9FF86}" type="presOf" srcId="{4FAC416F-70D7-1946-997F-E0AED1CDBBA8}" destId="{C2D10E81-E0D3-A642-A0F0-B893F6F7946D}" srcOrd="0" destOrd="0" presId="urn:microsoft.com/office/officeart/2005/8/layout/vProcess5"/>
    <dgm:cxn modelId="{0636973C-7B4C-4BCF-AE31-A2EDD5F655EC}" type="presParOf" srcId="{D17F944C-277F-334E-AB48-B8936696C8CC}" destId="{B037DAFE-5F95-4849-AE6C-AB332B5ECFC1}" srcOrd="0" destOrd="0" presId="urn:microsoft.com/office/officeart/2005/8/layout/vProcess5"/>
    <dgm:cxn modelId="{FE5AFA21-3EF0-40D5-9796-BE9C5BF105BC}" type="presParOf" srcId="{D17F944C-277F-334E-AB48-B8936696C8CC}" destId="{67D896F5-CF0C-CE4B-9013-E01BD45A40F0}" srcOrd="1" destOrd="0" presId="urn:microsoft.com/office/officeart/2005/8/layout/vProcess5"/>
    <dgm:cxn modelId="{2452574B-8564-4D7E-9FD2-2DC7BC6F2067}" type="presParOf" srcId="{D17F944C-277F-334E-AB48-B8936696C8CC}" destId="{3A27474E-577C-1A4A-B275-70C8EFF50DEB}" srcOrd="2" destOrd="0" presId="urn:microsoft.com/office/officeart/2005/8/layout/vProcess5"/>
    <dgm:cxn modelId="{62F921EB-08EB-40E8-9F0B-F5A13B710097}" type="presParOf" srcId="{D17F944C-277F-334E-AB48-B8936696C8CC}" destId="{A7B57720-ECB9-C045-8A1B-ED45B3033D92}" srcOrd="3" destOrd="0" presId="urn:microsoft.com/office/officeart/2005/8/layout/vProcess5"/>
    <dgm:cxn modelId="{089485DB-662F-4D09-B58D-79ADE9DD44CE}" type="presParOf" srcId="{D17F944C-277F-334E-AB48-B8936696C8CC}" destId="{9778D269-52F2-1746-8C90-B73FACA16582}" srcOrd="4" destOrd="0" presId="urn:microsoft.com/office/officeart/2005/8/layout/vProcess5"/>
    <dgm:cxn modelId="{DA924374-2499-47FF-9008-F8C2791F47F7}" type="presParOf" srcId="{D17F944C-277F-334E-AB48-B8936696C8CC}" destId="{C2D10E81-E0D3-A642-A0F0-B893F6F7946D}" srcOrd="5" destOrd="0" presId="urn:microsoft.com/office/officeart/2005/8/layout/vProcess5"/>
    <dgm:cxn modelId="{B4647C84-A715-4093-BADD-BF5183447F9E}" type="presParOf" srcId="{D17F944C-277F-334E-AB48-B8936696C8CC}" destId="{1A042142-CCDD-ED45-9D0E-FDCFFC29E7E1}" srcOrd="6" destOrd="0" presId="urn:microsoft.com/office/officeart/2005/8/layout/vProcess5"/>
    <dgm:cxn modelId="{EF199637-E5E9-4ABC-83FD-D63796A5F14B}" type="presParOf" srcId="{D17F944C-277F-334E-AB48-B8936696C8CC}" destId="{4A1C4386-21F2-6A44-AC6E-148D44923B4F}" srcOrd="7" destOrd="0" presId="urn:microsoft.com/office/officeart/2005/8/layout/vProcess5"/>
    <dgm:cxn modelId="{192CC23C-DB97-4426-A0CE-38AD270CE807}" type="presParOf" srcId="{D17F944C-277F-334E-AB48-B8936696C8CC}" destId="{8A6948FD-B21E-C04A-BCE9-B971D31A4C8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2C6B72-FD7F-A545-BF67-CD13D969825E}" type="doc">
      <dgm:prSet loTypeId="urn:microsoft.com/office/officeart/2005/8/layout/hList1" loCatId="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D2B0B9BF-22E3-FD4E-9A03-EE4DB1CDD12B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Specific </a:t>
          </a:r>
        </a:p>
      </dgm:t>
    </dgm:pt>
    <dgm:pt modelId="{3AF6CDB8-F07F-0948-905B-AD602659F6E2}" type="parTrans" cxnId="{278D3A38-04D2-2B48-A5FC-F123469CEA53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CC31CBA9-A86E-9048-BCA4-B33B08109B40}" type="sibTrans" cxnId="{278D3A38-04D2-2B48-A5FC-F123469CEA53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9019959B-DDF2-3D42-AA93-E8EE909CF1BE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Measurable</a:t>
          </a:r>
        </a:p>
      </dgm:t>
    </dgm:pt>
    <dgm:pt modelId="{EA024239-F382-2A48-9BD6-7E1DF112DC8C}" type="parTrans" cxnId="{356FCA89-7D64-134F-A76F-38893B4C53A9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7BC867AA-DBAE-3849-86EE-0A7ED3A1A75D}" type="sibTrans" cxnId="{356FCA89-7D64-134F-A76F-38893B4C53A9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FF39A617-67DA-A741-B953-9CD699F92771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Attainable</a:t>
          </a:r>
        </a:p>
      </dgm:t>
    </dgm:pt>
    <dgm:pt modelId="{5A489A9A-A8CD-D549-8A89-5E6F9B93BFB7}" type="parTrans" cxnId="{36A1161C-F687-424A-BA6B-E9A597F3256D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BFF09BED-EEB6-CA46-9EC7-B5B3DB1A1991}" type="sibTrans" cxnId="{36A1161C-F687-424A-BA6B-E9A597F3256D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05214E31-8F22-9244-996E-70134E57AB80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Realistic</a:t>
          </a:r>
        </a:p>
      </dgm:t>
    </dgm:pt>
    <dgm:pt modelId="{99FEED47-93D6-2E4C-9F8F-D50C61067DDF}" type="parTrans" cxnId="{354A972A-05A4-3446-9B47-45D75702F1E0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F1C115C6-4F4E-7A47-8CEB-7046E479012E}" type="sibTrans" cxnId="{354A972A-05A4-3446-9B47-45D75702F1E0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E04C482C-496A-EA46-B330-87231FD01057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Time Bound </a:t>
          </a:r>
        </a:p>
      </dgm:t>
    </dgm:pt>
    <dgm:pt modelId="{7463EDC6-A499-D240-B217-E8512A7261CF}" type="parTrans" cxnId="{73FAEA80-C512-524B-82FD-AEAFA7326A9A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99241C6A-12A9-B54B-821F-8FD87DD5A99A}" type="sibTrans" cxnId="{73FAEA80-C512-524B-82FD-AEAFA7326A9A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8F3671BD-F228-8546-98C5-000012ACB65C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State exactly what is to be done </a:t>
          </a:r>
        </a:p>
      </dgm:t>
    </dgm:pt>
    <dgm:pt modelId="{CF558D03-B01B-1A42-A7DD-A7318FFAC96C}" type="parTrans" cxnId="{6F814EE4-E714-924F-9074-D7605573B1BB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D75DBD19-4774-2044-A750-9F66F19195EA}" type="sibTrans" cxnId="{6F814EE4-E714-924F-9074-D7605573B1BB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AB3CA962-DE74-6B40-B34A-6B09B7ACCEF5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Include how the goal can be measured</a:t>
          </a:r>
        </a:p>
      </dgm:t>
    </dgm:pt>
    <dgm:pt modelId="{740F7C07-EB50-E444-A4BC-02387086BEC0}" type="parTrans" cxnId="{35AF3140-008C-F44A-9316-000C4C83167A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D737B999-0DC4-C240-A97F-41ECEE66FD91}" type="sibTrans" cxnId="{35AF3140-008C-F44A-9316-000C4C83167A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7855956C-C699-C043-B4E3-35DD5EAA5C79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Determine steps to reach the goal</a:t>
          </a:r>
        </a:p>
      </dgm:t>
    </dgm:pt>
    <dgm:pt modelId="{22F6C4FB-44A2-5448-8BA2-C9C950EEFC9E}" type="parTrans" cxnId="{A987E1A5-A1CF-074D-B9D9-2325851A9273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4F725042-6CCA-2E40-A722-E9136F00A64E}" type="sibTrans" cxnId="{A987E1A5-A1CF-074D-B9D9-2325851A9273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23A51107-3AAF-B741-BEF9-15D1C5649E0F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Do not set goals for something unrealistic</a:t>
          </a:r>
        </a:p>
      </dgm:t>
    </dgm:pt>
    <dgm:pt modelId="{78093778-F394-894B-BAC4-BEDCC24BB3A5}" type="parTrans" cxnId="{ED8161E9-8F3C-4446-885D-AEE5E0564739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85A8675A-1F7C-CE4B-B028-961285118880}" type="sibTrans" cxnId="{ED8161E9-8F3C-4446-885D-AEE5E0564739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DD674DA4-AD9A-1047-AFAC-667C36D701A5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State when the goal will be met</a:t>
          </a:r>
        </a:p>
      </dgm:t>
    </dgm:pt>
    <dgm:pt modelId="{AD1A7EA9-47A0-E14F-9FF3-6C7297F70855}" type="parTrans" cxnId="{EF71DA95-8B61-8C47-8F2A-C61F47F0B1D1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72B5EDE8-A7CA-DD4A-8A44-86EB998664CB}" type="sibTrans" cxnId="{EF71DA95-8B61-8C47-8F2A-C61F47F0B1D1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CA9F5E04-8153-1646-9052-F15EA683598D}" type="pres">
      <dgm:prSet presAssocID="{0E2C6B72-FD7F-A545-BF67-CD13D969825E}" presName="Name0" presStyleCnt="0">
        <dgm:presLayoutVars>
          <dgm:dir/>
          <dgm:animLvl val="lvl"/>
          <dgm:resizeHandles val="exact"/>
        </dgm:presLayoutVars>
      </dgm:prSet>
      <dgm:spPr/>
    </dgm:pt>
    <dgm:pt modelId="{665909F3-27E4-414D-A174-60D7F8AE57B4}" type="pres">
      <dgm:prSet presAssocID="{D2B0B9BF-22E3-FD4E-9A03-EE4DB1CDD12B}" presName="composite" presStyleCnt="0"/>
      <dgm:spPr/>
    </dgm:pt>
    <dgm:pt modelId="{3FDE34B0-252F-1E40-A6B6-C03E611173D9}" type="pres">
      <dgm:prSet presAssocID="{D2B0B9BF-22E3-FD4E-9A03-EE4DB1CDD12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2AD2DF07-B7AF-E74C-AC9A-73E7D943DFB2}" type="pres">
      <dgm:prSet presAssocID="{D2B0B9BF-22E3-FD4E-9A03-EE4DB1CDD12B}" presName="desTx" presStyleLbl="alignAccFollowNode1" presStyleIdx="0" presStyleCnt="5">
        <dgm:presLayoutVars>
          <dgm:bulletEnabled val="1"/>
        </dgm:presLayoutVars>
      </dgm:prSet>
      <dgm:spPr/>
    </dgm:pt>
    <dgm:pt modelId="{903279D6-7397-5E48-9109-4A4EE893117D}" type="pres">
      <dgm:prSet presAssocID="{CC31CBA9-A86E-9048-BCA4-B33B08109B40}" presName="space" presStyleCnt="0"/>
      <dgm:spPr/>
    </dgm:pt>
    <dgm:pt modelId="{87CB276B-262F-6340-BB52-D83A319BFBA8}" type="pres">
      <dgm:prSet presAssocID="{9019959B-DDF2-3D42-AA93-E8EE909CF1BE}" presName="composite" presStyleCnt="0"/>
      <dgm:spPr/>
    </dgm:pt>
    <dgm:pt modelId="{FF893166-46CF-7D44-B1ED-8CE9F212C628}" type="pres">
      <dgm:prSet presAssocID="{9019959B-DDF2-3D42-AA93-E8EE909CF1B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6AB6B4CA-4852-A941-901E-B7B7624242D2}" type="pres">
      <dgm:prSet presAssocID="{9019959B-DDF2-3D42-AA93-E8EE909CF1BE}" presName="desTx" presStyleLbl="alignAccFollowNode1" presStyleIdx="1" presStyleCnt="5">
        <dgm:presLayoutVars>
          <dgm:bulletEnabled val="1"/>
        </dgm:presLayoutVars>
      </dgm:prSet>
      <dgm:spPr/>
    </dgm:pt>
    <dgm:pt modelId="{FAEE36EC-C65F-A24B-ACC9-A952ED88E416}" type="pres">
      <dgm:prSet presAssocID="{7BC867AA-DBAE-3849-86EE-0A7ED3A1A75D}" presName="space" presStyleCnt="0"/>
      <dgm:spPr/>
    </dgm:pt>
    <dgm:pt modelId="{7F703EBF-9742-2648-BE04-CC10FF956174}" type="pres">
      <dgm:prSet presAssocID="{FF39A617-67DA-A741-B953-9CD699F92771}" presName="composite" presStyleCnt="0"/>
      <dgm:spPr/>
    </dgm:pt>
    <dgm:pt modelId="{5421782F-CEA9-B44B-895D-FBBA534096FB}" type="pres">
      <dgm:prSet presAssocID="{FF39A617-67DA-A741-B953-9CD699F9277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81B7B87F-04B4-0948-B08A-3A1573F547DC}" type="pres">
      <dgm:prSet presAssocID="{FF39A617-67DA-A741-B953-9CD699F92771}" presName="desTx" presStyleLbl="alignAccFollowNode1" presStyleIdx="2" presStyleCnt="5">
        <dgm:presLayoutVars>
          <dgm:bulletEnabled val="1"/>
        </dgm:presLayoutVars>
      </dgm:prSet>
      <dgm:spPr/>
    </dgm:pt>
    <dgm:pt modelId="{F2B8B08E-D2C3-A142-AFFD-9BDA9FB5B379}" type="pres">
      <dgm:prSet presAssocID="{BFF09BED-EEB6-CA46-9EC7-B5B3DB1A1991}" presName="space" presStyleCnt="0"/>
      <dgm:spPr/>
    </dgm:pt>
    <dgm:pt modelId="{4AD3ABDF-0012-1C4B-A228-88128FC988FD}" type="pres">
      <dgm:prSet presAssocID="{05214E31-8F22-9244-996E-70134E57AB80}" presName="composite" presStyleCnt="0"/>
      <dgm:spPr/>
    </dgm:pt>
    <dgm:pt modelId="{165AE368-1A86-5342-B9D2-F5CF82727152}" type="pres">
      <dgm:prSet presAssocID="{05214E31-8F22-9244-996E-70134E57AB80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290F07A-BC01-7F4C-BBCB-95DA6FDA17CE}" type="pres">
      <dgm:prSet presAssocID="{05214E31-8F22-9244-996E-70134E57AB80}" presName="desTx" presStyleLbl="alignAccFollowNode1" presStyleIdx="3" presStyleCnt="5">
        <dgm:presLayoutVars>
          <dgm:bulletEnabled val="1"/>
        </dgm:presLayoutVars>
      </dgm:prSet>
      <dgm:spPr/>
    </dgm:pt>
    <dgm:pt modelId="{3D6A60EB-D849-554B-AEDC-FCD1F4641913}" type="pres">
      <dgm:prSet presAssocID="{F1C115C6-4F4E-7A47-8CEB-7046E479012E}" presName="space" presStyleCnt="0"/>
      <dgm:spPr/>
    </dgm:pt>
    <dgm:pt modelId="{20525F00-7394-5040-9F35-1D8446491364}" type="pres">
      <dgm:prSet presAssocID="{E04C482C-496A-EA46-B330-87231FD01057}" presName="composite" presStyleCnt="0"/>
      <dgm:spPr/>
    </dgm:pt>
    <dgm:pt modelId="{F5260547-0753-8E46-98D8-700201BDAA60}" type="pres">
      <dgm:prSet presAssocID="{E04C482C-496A-EA46-B330-87231FD01057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C5697F69-82BA-D74D-8D0D-2780F235C0C6}" type="pres">
      <dgm:prSet presAssocID="{E04C482C-496A-EA46-B330-87231FD01057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F0EC4702-C1C6-49CF-B3B7-150E098DEF76}" type="presOf" srcId="{DD674DA4-AD9A-1047-AFAC-667C36D701A5}" destId="{C5697F69-82BA-D74D-8D0D-2780F235C0C6}" srcOrd="0" destOrd="0" presId="urn:microsoft.com/office/officeart/2005/8/layout/hList1"/>
    <dgm:cxn modelId="{706E2313-1FE6-4B1E-9797-780B9BC97CD9}" type="presOf" srcId="{E04C482C-496A-EA46-B330-87231FD01057}" destId="{F5260547-0753-8E46-98D8-700201BDAA60}" srcOrd="0" destOrd="0" presId="urn:microsoft.com/office/officeart/2005/8/layout/hList1"/>
    <dgm:cxn modelId="{27B58618-5D6B-476A-9BDC-516C40728D8A}" type="presOf" srcId="{FF39A617-67DA-A741-B953-9CD699F92771}" destId="{5421782F-CEA9-B44B-895D-FBBA534096FB}" srcOrd="0" destOrd="0" presId="urn:microsoft.com/office/officeart/2005/8/layout/hList1"/>
    <dgm:cxn modelId="{36A1161C-F687-424A-BA6B-E9A597F3256D}" srcId="{0E2C6B72-FD7F-A545-BF67-CD13D969825E}" destId="{FF39A617-67DA-A741-B953-9CD699F92771}" srcOrd="2" destOrd="0" parTransId="{5A489A9A-A8CD-D549-8A89-5E6F9B93BFB7}" sibTransId="{BFF09BED-EEB6-CA46-9EC7-B5B3DB1A1991}"/>
    <dgm:cxn modelId="{A0F0EE25-7C38-47D8-AF1D-37C2B0012750}" type="presOf" srcId="{9019959B-DDF2-3D42-AA93-E8EE909CF1BE}" destId="{FF893166-46CF-7D44-B1ED-8CE9F212C628}" srcOrd="0" destOrd="0" presId="urn:microsoft.com/office/officeart/2005/8/layout/hList1"/>
    <dgm:cxn modelId="{354A972A-05A4-3446-9B47-45D75702F1E0}" srcId="{0E2C6B72-FD7F-A545-BF67-CD13D969825E}" destId="{05214E31-8F22-9244-996E-70134E57AB80}" srcOrd="3" destOrd="0" parTransId="{99FEED47-93D6-2E4C-9F8F-D50C61067DDF}" sibTransId="{F1C115C6-4F4E-7A47-8CEB-7046E479012E}"/>
    <dgm:cxn modelId="{278D3A38-04D2-2B48-A5FC-F123469CEA53}" srcId="{0E2C6B72-FD7F-A545-BF67-CD13D969825E}" destId="{D2B0B9BF-22E3-FD4E-9A03-EE4DB1CDD12B}" srcOrd="0" destOrd="0" parTransId="{3AF6CDB8-F07F-0948-905B-AD602659F6E2}" sibTransId="{CC31CBA9-A86E-9048-BCA4-B33B08109B40}"/>
    <dgm:cxn modelId="{6B842D3E-D767-4CF2-A1F2-3CB4CECC7CC9}" type="presOf" srcId="{D2B0B9BF-22E3-FD4E-9A03-EE4DB1CDD12B}" destId="{3FDE34B0-252F-1E40-A6B6-C03E611173D9}" srcOrd="0" destOrd="0" presId="urn:microsoft.com/office/officeart/2005/8/layout/hList1"/>
    <dgm:cxn modelId="{35AF3140-008C-F44A-9316-000C4C83167A}" srcId="{9019959B-DDF2-3D42-AA93-E8EE909CF1BE}" destId="{AB3CA962-DE74-6B40-B34A-6B09B7ACCEF5}" srcOrd="0" destOrd="0" parTransId="{740F7C07-EB50-E444-A4BC-02387086BEC0}" sibTransId="{D737B999-0DC4-C240-A97F-41ECEE66FD91}"/>
    <dgm:cxn modelId="{52BDB756-5A29-4BDE-A2E3-4D1C4A3B6C21}" type="presOf" srcId="{0E2C6B72-FD7F-A545-BF67-CD13D969825E}" destId="{CA9F5E04-8153-1646-9052-F15EA683598D}" srcOrd="0" destOrd="0" presId="urn:microsoft.com/office/officeart/2005/8/layout/hList1"/>
    <dgm:cxn modelId="{FD69CF5E-6BA6-49CF-B41E-B633AA82AC61}" type="presOf" srcId="{7855956C-C699-C043-B4E3-35DD5EAA5C79}" destId="{81B7B87F-04B4-0948-B08A-3A1573F547DC}" srcOrd="0" destOrd="0" presId="urn:microsoft.com/office/officeart/2005/8/layout/hList1"/>
    <dgm:cxn modelId="{A58AC463-AE4E-4016-A2F0-036720F1473F}" type="presOf" srcId="{05214E31-8F22-9244-996E-70134E57AB80}" destId="{165AE368-1A86-5342-B9D2-F5CF82727152}" srcOrd="0" destOrd="0" presId="urn:microsoft.com/office/officeart/2005/8/layout/hList1"/>
    <dgm:cxn modelId="{73FAEA80-C512-524B-82FD-AEAFA7326A9A}" srcId="{0E2C6B72-FD7F-A545-BF67-CD13D969825E}" destId="{E04C482C-496A-EA46-B330-87231FD01057}" srcOrd="4" destOrd="0" parTransId="{7463EDC6-A499-D240-B217-E8512A7261CF}" sibTransId="{99241C6A-12A9-B54B-821F-8FD87DD5A99A}"/>
    <dgm:cxn modelId="{356FCA89-7D64-134F-A76F-38893B4C53A9}" srcId="{0E2C6B72-FD7F-A545-BF67-CD13D969825E}" destId="{9019959B-DDF2-3D42-AA93-E8EE909CF1BE}" srcOrd="1" destOrd="0" parTransId="{EA024239-F382-2A48-9BD6-7E1DF112DC8C}" sibTransId="{7BC867AA-DBAE-3849-86EE-0A7ED3A1A75D}"/>
    <dgm:cxn modelId="{EF71DA95-8B61-8C47-8F2A-C61F47F0B1D1}" srcId="{E04C482C-496A-EA46-B330-87231FD01057}" destId="{DD674DA4-AD9A-1047-AFAC-667C36D701A5}" srcOrd="0" destOrd="0" parTransId="{AD1A7EA9-47A0-E14F-9FF3-6C7297F70855}" sibTransId="{72B5EDE8-A7CA-DD4A-8A44-86EB998664CB}"/>
    <dgm:cxn modelId="{A987E1A5-A1CF-074D-B9D9-2325851A9273}" srcId="{FF39A617-67DA-A741-B953-9CD699F92771}" destId="{7855956C-C699-C043-B4E3-35DD5EAA5C79}" srcOrd="0" destOrd="0" parTransId="{22F6C4FB-44A2-5448-8BA2-C9C950EEFC9E}" sibTransId="{4F725042-6CCA-2E40-A722-E9136F00A64E}"/>
    <dgm:cxn modelId="{62F959D9-AC1D-4C8B-B8BE-3595880E5576}" type="presOf" srcId="{8F3671BD-F228-8546-98C5-000012ACB65C}" destId="{2AD2DF07-B7AF-E74C-AC9A-73E7D943DFB2}" srcOrd="0" destOrd="0" presId="urn:microsoft.com/office/officeart/2005/8/layout/hList1"/>
    <dgm:cxn modelId="{47B2E2DB-C8B0-4B05-94E3-43141AB0770C}" type="presOf" srcId="{AB3CA962-DE74-6B40-B34A-6B09B7ACCEF5}" destId="{6AB6B4CA-4852-A941-901E-B7B7624242D2}" srcOrd="0" destOrd="0" presId="urn:microsoft.com/office/officeart/2005/8/layout/hList1"/>
    <dgm:cxn modelId="{6F814EE4-E714-924F-9074-D7605573B1BB}" srcId="{D2B0B9BF-22E3-FD4E-9A03-EE4DB1CDD12B}" destId="{8F3671BD-F228-8546-98C5-000012ACB65C}" srcOrd="0" destOrd="0" parTransId="{CF558D03-B01B-1A42-A7DD-A7318FFAC96C}" sibTransId="{D75DBD19-4774-2044-A750-9F66F19195EA}"/>
    <dgm:cxn modelId="{9A1FB9E4-8B8E-4617-9679-8CE8E5D2924B}" type="presOf" srcId="{23A51107-3AAF-B741-BEF9-15D1C5649E0F}" destId="{4290F07A-BC01-7F4C-BBCB-95DA6FDA17CE}" srcOrd="0" destOrd="0" presId="urn:microsoft.com/office/officeart/2005/8/layout/hList1"/>
    <dgm:cxn modelId="{ED8161E9-8F3C-4446-885D-AEE5E0564739}" srcId="{05214E31-8F22-9244-996E-70134E57AB80}" destId="{23A51107-3AAF-B741-BEF9-15D1C5649E0F}" srcOrd="0" destOrd="0" parTransId="{78093778-F394-894B-BAC4-BEDCC24BB3A5}" sibTransId="{85A8675A-1F7C-CE4B-B028-961285118880}"/>
    <dgm:cxn modelId="{9B9E2649-8293-4390-AFDB-5D3712660F4C}" type="presParOf" srcId="{CA9F5E04-8153-1646-9052-F15EA683598D}" destId="{665909F3-27E4-414D-A174-60D7F8AE57B4}" srcOrd="0" destOrd="0" presId="urn:microsoft.com/office/officeart/2005/8/layout/hList1"/>
    <dgm:cxn modelId="{53FD0833-3423-4CD0-BBCD-8E0022825971}" type="presParOf" srcId="{665909F3-27E4-414D-A174-60D7F8AE57B4}" destId="{3FDE34B0-252F-1E40-A6B6-C03E611173D9}" srcOrd="0" destOrd="0" presId="urn:microsoft.com/office/officeart/2005/8/layout/hList1"/>
    <dgm:cxn modelId="{31F3D0CE-02E4-4C6B-ACC3-BB248ED5F125}" type="presParOf" srcId="{665909F3-27E4-414D-A174-60D7F8AE57B4}" destId="{2AD2DF07-B7AF-E74C-AC9A-73E7D943DFB2}" srcOrd="1" destOrd="0" presId="urn:microsoft.com/office/officeart/2005/8/layout/hList1"/>
    <dgm:cxn modelId="{92FC6E7F-FC8A-4A76-B58E-6A5725657BBD}" type="presParOf" srcId="{CA9F5E04-8153-1646-9052-F15EA683598D}" destId="{903279D6-7397-5E48-9109-4A4EE893117D}" srcOrd="1" destOrd="0" presId="urn:microsoft.com/office/officeart/2005/8/layout/hList1"/>
    <dgm:cxn modelId="{8BE571A7-BEE6-4BFD-A2B7-3511415F40DA}" type="presParOf" srcId="{CA9F5E04-8153-1646-9052-F15EA683598D}" destId="{87CB276B-262F-6340-BB52-D83A319BFBA8}" srcOrd="2" destOrd="0" presId="urn:microsoft.com/office/officeart/2005/8/layout/hList1"/>
    <dgm:cxn modelId="{06808091-E9D6-4164-AC13-7181DDD7DBC2}" type="presParOf" srcId="{87CB276B-262F-6340-BB52-D83A319BFBA8}" destId="{FF893166-46CF-7D44-B1ED-8CE9F212C628}" srcOrd="0" destOrd="0" presId="urn:microsoft.com/office/officeart/2005/8/layout/hList1"/>
    <dgm:cxn modelId="{A0E0EDF6-964B-4822-8904-0935F8B212E9}" type="presParOf" srcId="{87CB276B-262F-6340-BB52-D83A319BFBA8}" destId="{6AB6B4CA-4852-A941-901E-B7B7624242D2}" srcOrd="1" destOrd="0" presId="urn:microsoft.com/office/officeart/2005/8/layout/hList1"/>
    <dgm:cxn modelId="{21739AEB-6D94-471B-9CEC-8EC361BF45AD}" type="presParOf" srcId="{CA9F5E04-8153-1646-9052-F15EA683598D}" destId="{FAEE36EC-C65F-A24B-ACC9-A952ED88E416}" srcOrd="3" destOrd="0" presId="urn:microsoft.com/office/officeart/2005/8/layout/hList1"/>
    <dgm:cxn modelId="{770F4309-B071-4E7E-A97B-B8C8898F2AE7}" type="presParOf" srcId="{CA9F5E04-8153-1646-9052-F15EA683598D}" destId="{7F703EBF-9742-2648-BE04-CC10FF956174}" srcOrd="4" destOrd="0" presId="urn:microsoft.com/office/officeart/2005/8/layout/hList1"/>
    <dgm:cxn modelId="{AFBB84EE-8E37-4DC5-A41B-C284B9558900}" type="presParOf" srcId="{7F703EBF-9742-2648-BE04-CC10FF956174}" destId="{5421782F-CEA9-B44B-895D-FBBA534096FB}" srcOrd="0" destOrd="0" presId="urn:microsoft.com/office/officeart/2005/8/layout/hList1"/>
    <dgm:cxn modelId="{61AC9C85-584A-4241-BA4F-DA87AA9D7C1C}" type="presParOf" srcId="{7F703EBF-9742-2648-BE04-CC10FF956174}" destId="{81B7B87F-04B4-0948-B08A-3A1573F547DC}" srcOrd="1" destOrd="0" presId="urn:microsoft.com/office/officeart/2005/8/layout/hList1"/>
    <dgm:cxn modelId="{DBD3E932-52CC-45AE-AFB6-7BA62260C572}" type="presParOf" srcId="{CA9F5E04-8153-1646-9052-F15EA683598D}" destId="{F2B8B08E-D2C3-A142-AFFD-9BDA9FB5B379}" srcOrd="5" destOrd="0" presId="urn:microsoft.com/office/officeart/2005/8/layout/hList1"/>
    <dgm:cxn modelId="{0C334D50-DB06-425C-A2B8-51A8BE5F4E1A}" type="presParOf" srcId="{CA9F5E04-8153-1646-9052-F15EA683598D}" destId="{4AD3ABDF-0012-1C4B-A228-88128FC988FD}" srcOrd="6" destOrd="0" presId="urn:microsoft.com/office/officeart/2005/8/layout/hList1"/>
    <dgm:cxn modelId="{9205B0DD-AF80-419B-B95F-F4A60C505B46}" type="presParOf" srcId="{4AD3ABDF-0012-1C4B-A228-88128FC988FD}" destId="{165AE368-1A86-5342-B9D2-F5CF82727152}" srcOrd="0" destOrd="0" presId="urn:microsoft.com/office/officeart/2005/8/layout/hList1"/>
    <dgm:cxn modelId="{377CFDB5-A412-43B2-8D37-063552A84EC5}" type="presParOf" srcId="{4AD3ABDF-0012-1C4B-A228-88128FC988FD}" destId="{4290F07A-BC01-7F4C-BBCB-95DA6FDA17CE}" srcOrd="1" destOrd="0" presId="urn:microsoft.com/office/officeart/2005/8/layout/hList1"/>
    <dgm:cxn modelId="{340FAD5C-40E7-4777-BDA8-15CDCA9E6446}" type="presParOf" srcId="{CA9F5E04-8153-1646-9052-F15EA683598D}" destId="{3D6A60EB-D849-554B-AEDC-FCD1F4641913}" srcOrd="7" destOrd="0" presId="urn:microsoft.com/office/officeart/2005/8/layout/hList1"/>
    <dgm:cxn modelId="{25FFAACA-E620-4BEA-84A3-50478E8D71CA}" type="presParOf" srcId="{CA9F5E04-8153-1646-9052-F15EA683598D}" destId="{20525F00-7394-5040-9F35-1D8446491364}" srcOrd="8" destOrd="0" presId="urn:microsoft.com/office/officeart/2005/8/layout/hList1"/>
    <dgm:cxn modelId="{DA81942A-2EE8-48D7-9255-B01243460000}" type="presParOf" srcId="{20525F00-7394-5040-9F35-1D8446491364}" destId="{F5260547-0753-8E46-98D8-700201BDAA60}" srcOrd="0" destOrd="0" presId="urn:microsoft.com/office/officeart/2005/8/layout/hList1"/>
    <dgm:cxn modelId="{535559FB-B00B-403E-AD73-E047BFD39F37}" type="presParOf" srcId="{20525F00-7394-5040-9F35-1D8446491364}" destId="{C5697F69-82BA-D74D-8D0D-2780F235C0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E6CE39-9055-D940-A370-AA8F7A41D964}" type="doc">
      <dgm:prSet loTypeId="urn:microsoft.com/office/officeart/2005/8/layout/default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4417E57-C437-484B-8D48-A22A54C73916}">
      <dgm:prSet/>
      <dgm:spPr/>
      <dgm:t>
        <a:bodyPr/>
        <a:lstStyle/>
        <a:p>
          <a:pPr rtl="0"/>
          <a:r>
            <a:rPr lang="en-US" dirty="0">
              <a:latin typeface="+mn-lt"/>
            </a:rPr>
            <a:t>Create a free- standing tower using your supplies</a:t>
          </a:r>
        </a:p>
      </dgm:t>
    </dgm:pt>
    <dgm:pt modelId="{4F9698AB-EF36-8246-8BF9-7EA866059C34}" type="parTrans" cxnId="{E49A1FAB-D350-064D-A0C9-A88562E6D50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1963B3-4199-DD4C-8E16-5DA2CEBEF565}" type="sibTrans" cxnId="{E49A1FAB-D350-064D-A0C9-A88562E6D50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8F5B5B-0EEA-AC4F-A2C0-575071954458}">
      <dgm:prSet/>
      <dgm:spPr/>
      <dgm:t>
        <a:bodyPr/>
        <a:lstStyle/>
        <a:p>
          <a:pPr rtl="0"/>
          <a:r>
            <a:rPr lang="en-US" b="1" dirty="0">
              <a:latin typeface="+mn-lt"/>
            </a:rPr>
            <a:t>Before you build</a:t>
          </a:r>
          <a:r>
            <a:rPr lang="en-US" dirty="0">
              <a:latin typeface="+mn-lt"/>
            </a:rPr>
            <a:t>, work as a team and write down an engineering GOAL</a:t>
          </a:r>
        </a:p>
      </dgm:t>
    </dgm:pt>
    <dgm:pt modelId="{A7400D7C-6C4E-A149-BE78-453B6B61EAD7}" type="parTrans" cxnId="{13399DC1-3D69-1A46-934B-9383D5C3ECD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B37D6F-A85F-8F45-9002-4FD973DF52C4}" type="sibTrans" cxnId="{13399DC1-3D69-1A46-934B-9383D5C3ECD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49F678-18CB-8946-8A30-F403BB567F79}">
      <dgm:prSet/>
      <dgm:spPr/>
      <dgm:t>
        <a:bodyPr/>
        <a:lstStyle/>
        <a:p>
          <a:pPr rtl="0"/>
          <a:r>
            <a:rPr lang="en-US" dirty="0">
              <a:latin typeface="+mn-lt"/>
            </a:rPr>
            <a:t>Ready – Set – Create</a:t>
          </a:r>
        </a:p>
      </dgm:t>
    </dgm:pt>
    <dgm:pt modelId="{DE932B21-C1A2-0F46-9D5B-193F6576A207}" type="parTrans" cxnId="{BC830A6A-74B1-DC4A-800E-1E58D0C48D3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C10532-62A7-2F45-9601-43178E5355AB}" type="sibTrans" cxnId="{BC830A6A-74B1-DC4A-800E-1E58D0C48D3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BFEFFE-60C8-344C-9BDC-27AE8F80D24D}" type="pres">
      <dgm:prSet presAssocID="{22E6CE39-9055-D940-A370-AA8F7A41D964}" presName="diagram" presStyleCnt="0">
        <dgm:presLayoutVars>
          <dgm:dir/>
          <dgm:resizeHandles val="exact"/>
        </dgm:presLayoutVars>
      </dgm:prSet>
      <dgm:spPr/>
    </dgm:pt>
    <dgm:pt modelId="{0B8C8E37-5886-F34A-B80F-D46E34DAB943}" type="pres">
      <dgm:prSet presAssocID="{94417E57-C437-484B-8D48-A22A54C73916}" presName="node" presStyleLbl="node1" presStyleIdx="0" presStyleCnt="3">
        <dgm:presLayoutVars>
          <dgm:bulletEnabled val="1"/>
        </dgm:presLayoutVars>
      </dgm:prSet>
      <dgm:spPr/>
    </dgm:pt>
    <dgm:pt modelId="{9C1D8912-212C-F440-AE2C-F787D7EC2711}" type="pres">
      <dgm:prSet presAssocID="{5E1963B3-4199-DD4C-8E16-5DA2CEBEF565}" presName="sibTrans" presStyleCnt="0"/>
      <dgm:spPr/>
    </dgm:pt>
    <dgm:pt modelId="{25E1FBD1-1ED1-0744-B295-725C51809A44}" type="pres">
      <dgm:prSet presAssocID="{738F5B5B-0EEA-AC4F-A2C0-575071954458}" presName="node" presStyleLbl="node1" presStyleIdx="1" presStyleCnt="3">
        <dgm:presLayoutVars>
          <dgm:bulletEnabled val="1"/>
        </dgm:presLayoutVars>
      </dgm:prSet>
      <dgm:spPr/>
    </dgm:pt>
    <dgm:pt modelId="{DD5C57D1-9C99-CD40-9589-E5EE8B43AF1D}" type="pres">
      <dgm:prSet presAssocID="{14B37D6F-A85F-8F45-9002-4FD973DF52C4}" presName="sibTrans" presStyleCnt="0"/>
      <dgm:spPr/>
    </dgm:pt>
    <dgm:pt modelId="{2A8BDD65-D602-E141-B59A-A61307F6B37F}" type="pres">
      <dgm:prSet presAssocID="{6E49F678-18CB-8946-8A30-F403BB567F79}" presName="node" presStyleLbl="node1" presStyleIdx="2" presStyleCnt="3" custLinFactNeighborX="-56058" custLinFactNeighborY="-3702">
        <dgm:presLayoutVars>
          <dgm:bulletEnabled val="1"/>
        </dgm:presLayoutVars>
      </dgm:prSet>
      <dgm:spPr/>
    </dgm:pt>
  </dgm:ptLst>
  <dgm:cxnLst>
    <dgm:cxn modelId="{BC830A6A-74B1-DC4A-800E-1E58D0C48D36}" srcId="{22E6CE39-9055-D940-A370-AA8F7A41D964}" destId="{6E49F678-18CB-8946-8A30-F403BB567F79}" srcOrd="2" destOrd="0" parTransId="{DE932B21-C1A2-0F46-9D5B-193F6576A207}" sibTransId="{4CC10532-62A7-2F45-9601-43178E5355AB}"/>
    <dgm:cxn modelId="{FCB03F76-0751-485C-B9AB-2B3DCA4D4D44}" type="presOf" srcId="{738F5B5B-0EEA-AC4F-A2C0-575071954458}" destId="{25E1FBD1-1ED1-0744-B295-725C51809A44}" srcOrd="0" destOrd="0" presId="urn:microsoft.com/office/officeart/2005/8/layout/default"/>
    <dgm:cxn modelId="{E49A1FAB-D350-064D-A0C9-A88562E6D500}" srcId="{22E6CE39-9055-D940-A370-AA8F7A41D964}" destId="{94417E57-C437-484B-8D48-A22A54C73916}" srcOrd="0" destOrd="0" parTransId="{4F9698AB-EF36-8246-8BF9-7EA866059C34}" sibTransId="{5E1963B3-4199-DD4C-8E16-5DA2CEBEF565}"/>
    <dgm:cxn modelId="{13399DC1-3D69-1A46-934B-9383D5C3ECD9}" srcId="{22E6CE39-9055-D940-A370-AA8F7A41D964}" destId="{738F5B5B-0EEA-AC4F-A2C0-575071954458}" srcOrd="1" destOrd="0" parTransId="{A7400D7C-6C4E-A149-BE78-453B6B61EAD7}" sibTransId="{14B37D6F-A85F-8F45-9002-4FD973DF52C4}"/>
    <dgm:cxn modelId="{28A9B7D2-EACA-4B6A-BEB0-971BBC742334}" type="presOf" srcId="{94417E57-C437-484B-8D48-A22A54C73916}" destId="{0B8C8E37-5886-F34A-B80F-D46E34DAB943}" srcOrd="0" destOrd="0" presId="urn:microsoft.com/office/officeart/2005/8/layout/default"/>
    <dgm:cxn modelId="{725CF8E2-15A0-450E-ABDA-0B1159A7C9CC}" type="presOf" srcId="{22E6CE39-9055-D940-A370-AA8F7A41D964}" destId="{6FBFEFFE-60C8-344C-9BDC-27AE8F80D24D}" srcOrd="0" destOrd="0" presId="urn:microsoft.com/office/officeart/2005/8/layout/default"/>
    <dgm:cxn modelId="{2CF23AEA-5CDF-4640-8F07-B4774D3174CC}" type="presOf" srcId="{6E49F678-18CB-8946-8A30-F403BB567F79}" destId="{2A8BDD65-D602-E141-B59A-A61307F6B37F}" srcOrd="0" destOrd="0" presId="urn:microsoft.com/office/officeart/2005/8/layout/default"/>
    <dgm:cxn modelId="{5BB8FAB8-C9CE-42A1-A485-3D6F17C28F89}" type="presParOf" srcId="{6FBFEFFE-60C8-344C-9BDC-27AE8F80D24D}" destId="{0B8C8E37-5886-F34A-B80F-D46E34DAB943}" srcOrd="0" destOrd="0" presId="urn:microsoft.com/office/officeart/2005/8/layout/default"/>
    <dgm:cxn modelId="{854BEC7B-935D-472A-BC28-3FB8B932BC9C}" type="presParOf" srcId="{6FBFEFFE-60C8-344C-9BDC-27AE8F80D24D}" destId="{9C1D8912-212C-F440-AE2C-F787D7EC2711}" srcOrd="1" destOrd="0" presId="urn:microsoft.com/office/officeart/2005/8/layout/default"/>
    <dgm:cxn modelId="{BA9FE006-8901-4600-826C-DC8ED6BE9AE0}" type="presParOf" srcId="{6FBFEFFE-60C8-344C-9BDC-27AE8F80D24D}" destId="{25E1FBD1-1ED1-0744-B295-725C51809A44}" srcOrd="2" destOrd="0" presId="urn:microsoft.com/office/officeart/2005/8/layout/default"/>
    <dgm:cxn modelId="{E4DCD528-F45A-476C-BE5E-1DB9AA70CFD5}" type="presParOf" srcId="{6FBFEFFE-60C8-344C-9BDC-27AE8F80D24D}" destId="{DD5C57D1-9C99-CD40-9589-E5EE8B43AF1D}" srcOrd="3" destOrd="0" presId="urn:microsoft.com/office/officeart/2005/8/layout/default"/>
    <dgm:cxn modelId="{C2995800-BF72-4729-8D03-CA6E97AA3F61}" type="presParOf" srcId="{6FBFEFFE-60C8-344C-9BDC-27AE8F80D24D}" destId="{2A8BDD65-D602-E141-B59A-A61307F6B37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3E7954-0EF1-3047-AE4F-111419EA3883}" type="doc">
      <dgm:prSet loTypeId="urn:microsoft.com/office/officeart/2005/8/layout/default" loCatId="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lang="en-US"/>
        </a:p>
      </dgm:t>
    </dgm:pt>
    <dgm:pt modelId="{0703E9BA-2CD4-EF45-BADB-364F62B2AF19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Was your goal </a:t>
          </a:r>
          <a:r>
            <a:rPr lang="en-US" b="1" dirty="0">
              <a:solidFill>
                <a:srgbClr val="000000"/>
              </a:solidFill>
              <a:latin typeface="+mn-lt"/>
            </a:rPr>
            <a:t>specific</a:t>
          </a:r>
          <a:r>
            <a:rPr lang="en-US" dirty="0">
              <a:solidFill>
                <a:srgbClr val="000000"/>
              </a:solidFill>
              <a:latin typeface="+mn-lt"/>
            </a:rPr>
            <a:t>?</a:t>
          </a:r>
        </a:p>
      </dgm:t>
    </dgm:pt>
    <dgm:pt modelId="{160D820B-BC2D-3348-8697-4A5743787A7A}" type="parTrans" cxnId="{BE2BCC25-1FD1-B145-B54C-ECB094A2EF26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0DC6D44E-66E0-2948-A183-6D738F4F893F}" type="sibTrans" cxnId="{BE2BCC25-1FD1-B145-B54C-ECB094A2EF26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62ACE2BD-2C2B-9643-A4ED-DAFEE425D407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How did you </a:t>
          </a:r>
          <a:r>
            <a:rPr lang="en-US" b="1" dirty="0">
              <a:solidFill>
                <a:srgbClr val="000000"/>
              </a:solidFill>
              <a:latin typeface="+mn-lt"/>
            </a:rPr>
            <a:t>measure</a:t>
          </a:r>
          <a:r>
            <a:rPr lang="en-US" dirty="0">
              <a:solidFill>
                <a:srgbClr val="000000"/>
              </a:solidFill>
              <a:latin typeface="+mn-lt"/>
            </a:rPr>
            <a:t> if you reached your goal?</a:t>
          </a:r>
        </a:p>
      </dgm:t>
    </dgm:pt>
    <dgm:pt modelId="{F66CF9CD-3D51-0E4C-85F3-4864ACDDFABA}" type="parTrans" cxnId="{45B43F43-0556-6E48-AD6D-F88D8C4B4279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A79254DF-DE03-0E4E-9B51-7BBC8773CD52}" type="sibTrans" cxnId="{45B43F43-0556-6E48-AD6D-F88D8C4B4279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512A4E25-03DB-5642-9946-9F9C760D35D3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Was your goal </a:t>
          </a:r>
          <a:r>
            <a:rPr lang="en-US" b="1" dirty="0">
              <a:solidFill>
                <a:srgbClr val="000000"/>
              </a:solidFill>
              <a:latin typeface="+mn-lt"/>
            </a:rPr>
            <a:t>attainable</a:t>
          </a:r>
          <a:r>
            <a:rPr lang="en-US" dirty="0">
              <a:solidFill>
                <a:srgbClr val="000000"/>
              </a:solidFill>
              <a:latin typeface="+mn-lt"/>
            </a:rPr>
            <a:t> or possible?  </a:t>
          </a:r>
        </a:p>
      </dgm:t>
    </dgm:pt>
    <dgm:pt modelId="{96639C72-BD59-0744-BF06-03B9772E9388}" type="parTrans" cxnId="{AB392B3A-0C70-F447-840C-94C609D5C80B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B3B9A3A3-31F1-DA4B-9BFC-9382CDF67548}" type="sibTrans" cxnId="{AB392B3A-0C70-F447-840C-94C609D5C80B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5C08ED89-B1F5-E748-9D6F-8A5C690C1346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Was your goal </a:t>
          </a:r>
          <a:r>
            <a:rPr lang="en-US" b="1" dirty="0">
              <a:solidFill>
                <a:srgbClr val="000000"/>
              </a:solidFill>
              <a:latin typeface="+mn-lt"/>
            </a:rPr>
            <a:t>realistic</a:t>
          </a:r>
          <a:r>
            <a:rPr lang="en-US" dirty="0">
              <a:solidFill>
                <a:srgbClr val="000000"/>
              </a:solidFill>
              <a:latin typeface="+mn-lt"/>
            </a:rPr>
            <a:t>?</a:t>
          </a:r>
        </a:p>
      </dgm:t>
    </dgm:pt>
    <dgm:pt modelId="{DD6C91F9-CBA9-8B4F-8431-170418A4EDAE}" type="parTrans" cxnId="{6D114E9F-9AF2-9D45-80EB-CAAA7410A98D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66B1011F-4D86-1747-B426-FE42985C993F}" type="sibTrans" cxnId="{6D114E9F-9AF2-9D45-80EB-CAAA7410A98D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D926B0EF-2ABA-804A-8F80-3A91DA77B086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How much </a:t>
          </a:r>
          <a:r>
            <a:rPr lang="en-US" b="1" dirty="0">
              <a:solidFill>
                <a:srgbClr val="000000"/>
              </a:solidFill>
              <a:latin typeface="+mn-lt"/>
            </a:rPr>
            <a:t>time</a:t>
          </a:r>
          <a:r>
            <a:rPr lang="en-US" dirty="0">
              <a:solidFill>
                <a:srgbClr val="000000"/>
              </a:solidFill>
              <a:latin typeface="+mn-lt"/>
            </a:rPr>
            <a:t> did you set aside to achieve your goal?</a:t>
          </a:r>
        </a:p>
      </dgm:t>
    </dgm:pt>
    <dgm:pt modelId="{156ED938-3199-9043-B5F8-65447AE26F4E}" type="parTrans" cxnId="{67B138D2-03D7-664C-8483-53640782DB0B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5F6FD519-FAF6-E34C-A180-4D594936DE17}" type="sibTrans" cxnId="{67B138D2-03D7-664C-8483-53640782DB0B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033243A5-0D0F-474A-9836-84D808636170}" type="pres">
      <dgm:prSet presAssocID="{453E7954-0EF1-3047-AE4F-111419EA3883}" presName="diagram" presStyleCnt="0">
        <dgm:presLayoutVars>
          <dgm:dir/>
          <dgm:resizeHandles val="exact"/>
        </dgm:presLayoutVars>
      </dgm:prSet>
      <dgm:spPr/>
    </dgm:pt>
    <dgm:pt modelId="{3CD20E68-12E8-194B-8C31-7A92BFB8AD92}" type="pres">
      <dgm:prSet presAssocID="{0703E9BA-2CD4-EF45-BADB-364F62B2AF19}" presName="node" presStyleLbl="node1" presStyleIdx="0" presStyleCnt="5">
        <dgm:presLayoutVars>
          <dgm:bulletEnabled val="1"/>
        </dgm:presLayoutVars>
      </dgm:prSet>
      <dgm:spPr/>
    </dgm:pt>
    <dgm:pt modelId="{BDC607AA-661F-1D4F-A3AD-5CD1C2D686D3}" type="pres">
      <dgm:prSet presAssocID="{0DC6D44E-66E0-2948-A183-6D738F4F893F}" presName="sibTrans" presStyleCnt="0"/>
      <dgm:spPr/>
    </dgm:pt>
    <dgm:pt modelId="{9DD2E8EA-8EBE-8749-9B3B-518FBC5FF2D7}" type="pres">
      <dgm:prSet presAssocID="{62ACE2BD-2C2B-9643-A4ED-DAFEE425D407}" presName="node" presStyleLbl="node1" presStyleIdx="1" presStyleCnt="5">
        <dgm:presLayoutVars>
          <dgm:bulletEnabled val="1"/>
        </dgm:presLayoutVars>
      </dgm:prSet>
      <dgm:spPr/>
    </dgm:pt>
    <dgm:pt modelId="{3281CF4B-DB34-0E40-85AF-853F5F6598BB}" type="pres">
      <dgm:prSet presAssocID="{A79254DF-DE03-0E4E-9B51-7BBC8773CD52}" presName="sibTrans" presStyleCnt="0"/>
      <dgm:spPr/>
    </dgm:pt>
    <dgm:pt modelId="{D8F9A2CA-E99B-1147-8FF0-08E80512729B}" type="pres">
      <dgm:prSet presAssocID="{512A4E25-03DB-5642-9946-9F9C760D35D3}" presName="node" presStyleLbl="node1" presStyleIdx="2" presStyleCnt="5">
        <dgm:presLayoutVars>
          <dgm:bulletEnabled val="1"/>
        </dgm:presLayoutVars>
      </dgm:prSet>
      <dgm:spPr/>
    </dgm:pt>
    <dgm:pt modelId="{CEF06364-2A8B-8946-960A-78641E23E383}" type="pres">
      <dgm:prSet presAssocID="{B3B9A3A3-31F1-DA4B-9BFC-9382CDF67548}" presName="sibTrans" presStyleCnt="0"/>
      <dgm:spPr/>
    </dgm:pt>
    <dgm:pt modelId="{D56C3932-5CD0-6647-8CAB-D75C97361254}" type="pres">
      <dgm:prSet presAssocID="{5C08ED89-B1F5-E748-9D6F-8A5C690C1346}" presName="node" presStyleLbl="node1" presStyleIdx="3" presStyleCnt="5">
        <dgm:presLayoutVars>
          <dgm:bulletEnabled val="1"/>
        </dgm:presLayoutVars>
      </dgm:prSet>
      <dgm:spPr/>
    </dgm:pt>
    <dgm:pt modelId="{AAD94780-EE66-B54E-ADED-D02A0067EE81}" type="pres">
      <dgm:prSet presAssocID="{66B1011F-4D86-1747-B426-FE42985C993F}" presName="sibTrans" presStyleCnt="0"/>
      <dgm:spPr/>
    </dgm:pt>
    <dgm:pt modelId="{A9D42B6D-7C26-CA40-A221-0AA6A55785C6}" type="pres">
      <dgm:prSet presAssocID="{D926B0EF-2ABA-804A-8F80-3A91DA77B086}" presName="node" presStyleLbl="node1" presStyleIdx="4" presStyleCnt="5">
        <dgm:presLayoutVars>
          <dgm:bulletEnabled val="1"/>
        </dgm:presLayoutVars>
      </dgm:prSet>
      <dgm:spPr/>
    </dgm:pt>
  </dgm:ptLst>
  <dgm:cxnLst>
    <dgm:cxn modelId="{BE2BCC25-1FD1-B145-B54C-ECB094A2EF26}" srcId="{453E7954-0EF1-3047-AE4F-111419EA3883}" destId="{0703E9BA-2CD4-EF45-BADB-364F62B2AF19}" srcOrd="0" destOrd="0" parTransId="{160D820B-BC2D-3348-8697-4A5743787A7A}" sibTransId="{0DC6D44E-66E0-2948-A183-6D738F4F893F}"/>
    <dgm:cxn modelId="{AB392B3A-0C70-F447-840C-94C609D5C80B}" srcId="{453E7954-0EF1-3047-AE4F-111419EA3883}" destId="{512A4E25-03DB-5642-9946-9F9C760D35D3}" srcOrd="2" destOrd="0" parTransId="{96639C72-BD59-0744-BF06-03B9772E9388}" sibTransId="{B3B9A3A3-31F1-DA4B-9BFC-9382CDF67548}"/>
    <dgm:cxn modelId="{45B43F43-0556-6E48-AD6D-F88D8C4B4279}" srcId="{453E7954-0EF1-3047-AE4F-111419EA3883}" destId="{62ACE2BD-2C2B-9643-A4ED-DAFEE425D407}" srcOrd="1" destOrd="0" parTransId="{F66CF9CD-3D51-0E4C-85F3-4864ACDDFABA}" sibTransId="{A79254DF-DE03-0E4E-9B51-7BBC8773CD52}"/>
    <dgm:cxn modelId="{FBDA924A-9883-49D7-A539-5B998D2C9667}" type="presOf" srcId="{453E7954-0EF1-3047-AE4F-111419EA3883}" destId="{033243A5-0D0F-474A-9836-84D808636170}" srcOrd="0" destOrd="0" presId="urn:microsoft.com/office/officeart/2005/8/layout/default"/>
    <dgm:cxn modelId="{96A0CF65-6C4E-45FD-91B1-75DBB06E31EB}" type="presOf" srcId="{62ACE2BD-2C2B-9643-A4ED-DAFEE425D407}" destId="{9DD2E8EA-8EBE-8749-9B3B-518FBC5FF2D7}" srcOrd="0" destOrd="0" presId="urn:microsoft.com/office/officeart/2005/8/layout/default"/>
    <dgm:cxn modelId="{1493F27D-E4C7-4E2E-BE11-C544BE62D1C2}" type="presOf" srcId="{D926B0EF-2ABA-804A-8F80-3A91DA77B086}" destId="{A9D42B6D-7C26-CA40-A221-0AA6A55785C6}" srcOrd="0" destOrd="0" presId="urn:microsoft.com/office/officeart/2005/8/layout/default"/>
    <dgm:cxn modelId="{6D114E9F-9AF2-9D45-80EB-CAAA7410A98D}" srcId="{453E7954-0EF1-3047-AE4F-111419EA3883}" destId="{5C08ED89-B1F5-E748-9D6F-8A5C690C1346}" srcOrd="3" destOrd="0" parTransId="{DD6C91F9-CBA9-8B4F-8431-170418A4EDAE}" sibTransId="{66B1011F-4D86-1747-B426-FE42985C993F}"/>
    <dgm:cxn modelId="{82FACEA6-A0E2-4A06-95F3-288869756498}" type="presOf" srcId="{5C08ED89-B1F5-E748-9D6F-8A5C690C1346}" destId="{D56C3932-5CD0-6647-8CAB-D75C97361254}" srcOrd="0" destOrd="0" presId="urn:microsoft.com/office/officeart/2005/8/layout/default"/>
    <dgm:cxn modelId="{62107AC5-FE17-48C1-AAF8-A7910CC737CC}" type="presOf" srcId="{0703E9BA-2CD4-EF45-BADB-364F62B2AF19}" destId="{3CD20E68-12E8-194B-8C31-7A92BFB8AD92}" srcOrd="0" destOrd="0" presId="urn:microsoft.com/office/officeart/2005/8/layout/default"/>
    <dgm:cxn modelId="{67B138D2-03D7-664C-8483-53640782DB0B}" srcId="{453E7954-0EF1-3047-AE4F-111419EA3883}" destId="{D926B0EF-2ABA-804A-8F80-3A91DA77B086}" srcOrd="4" destOrd="0" parTransId="{156ED938-3199-9043-B5F8-65447AE26F4E}" sibTransId="{5F6FD519-FAF6-E34C-A180-4D594936DE17}"/>
    <dgm:cxn modelId="{6FD37BE0-DDD0-415D-AF45-CF28F4C4419C}" type="presOf" srcId="{512A4E25-03DB-5642-9946-9F9C760D35D3}" destId="{D8F9A2CA-E99B-1147-8FF0-08E80512729B}" srcOrd="0" destOrd="0" presId="urn:microsoft.com/office/officeart/2005/8/layout/default"/>
    <dgm:cxn modelId="{89D2A877-83CC-4F1F-BAA6-2F3207824037}" type="presParOf" srcId="{033243A5-0D0F-474A-9836-84D808636170}" destId="{3CD20E68-12E8-194B-8C31-7A92BFB8AD92}" srcOrd="0" destOrd="0" presId="urn:microsoft.com/office/officeart/2005/8/layout/default"/>
    <dgm:cxn modelId="{22222D69-E964-4148-8D05-C65F4561D573}" type="presParOf" srcId="{033243A5-0D0F-474A-9836-84D808636170}" destId="{BDC607AA-661F-1D4F-A3AD-5CD1C2D686D3}" srcOrd="1" destOrd="0" presId="urn:microsoft.com/office/officeart/2005/8/layout/default"/>
    <dgm:cxn modelId="{29B78F4F-EDDC-4D99-9317-E81CD4DCE760}" type="presParOf" srcId="{033243A5-0D0F-474A-9836-84D808636170}" destId="{9DD2E8EA-8EBE-8749-9B3B-518FBC5FF2D7}" srcOrd="2" destOrd="0" presId="urn:microsoft.com/office/officeart/2005/8/layout/default"/>
    <dgm:cxn modelId="{4307532C-F433-44B7-B2CC-C64831DF4BBC}" type="presParOf" srcId="{033243A5-0D0F-474A-9836-84D808636170}" destId="{3281CF4B-DB34-0E40-85AF-853F5F6598BB}" srcOrd="3" destOrd="0" presId="urn:microsoft.com/office/officeart/2005/8/layout/default"/>
    <dgm:cxn modelId="{D62402D5-7F68-46A5-9158-3811408EE0C6}" type="presParOf" srcId="{033243A5-0D0F-474A-9836-84D808636170}" destId="{D8F9A2CA-E99B-1147-8FF0-08E80512729B}" srcOrd="4" destOrd="0" presId="urn:microsoft.com/office/officeart/2005/8/layout/default"/>
    <dgm:cxn modelId="{C9994A87-B3F4-41F4-9A68-E61ED99AFFE2}" type="presParOf" srcId="{033243A5-0D0F-474A-9836-84D808636170}" destId="{CEF06364-2A8B-8946-960A-78641E23E383}" srcOrd="5" destOrd="0" presId="urn:microsoft.com/office/officeart/2005/8/layout/default"/>
    <dgm:cxn modelId="{CB511B3B-9A40-4726-96CD-197E489AE4FB}" type="presParOf" srcId="{033243A5-0D0F-474A-9836-84D808636170}" destId="{D56C3932-5CD0-6647-8CAB-D75C97361254}" srcOrd="6" destOrd="0" presId="urn:microsoft.com/office/officeart/2005/8/layout/default"/>
    <dgm:cxn modelId="{6AA8694F-41D9-4350-9F06-14DFBF8EC7AA}" type="presParOf" srcId="{033243A5-0D0F-474A-9836-84D808636170}" destId="{AAD94780-EE66-B54E-ADED-D02A0067EE81}" srcOrd="7" destOrd="0" presId="urn:microsoft.com/office/officeart/2005/8/layout/default"/>
    <dgm:cxn modelId="{B0EBA4E6-6459-4F63-9B19-343DEA0DF17B}" type="presParOf" srcId="{033243A5-0D0F-474A-9836-84D808636170}" destId="{A9D42B6D-7C26-CA40-A221-0AA6A55785C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1A8739-3889-834B-9BC9-A4B26A878275}" type="doc">
      <dgm:prSet loTypeId="urn:microsoft.com/office/officeart/2005/8/layout/hList1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1819D61-7BA3-B542-9402-9E34E27046CA}">
      <dgm:prSet custT="1"/>
      <dgm:spPr/>
      <dgm:t>
        <a:bodyPr/>
        <a:lstStyle/>
        <a:p>
          <a:pPr rtl="0"/>
          <a:r>
            <a:rPr lang="en-US" sz="1600" b="1" dirty="0">
              <a:solidFill>
                <a:srgbClr val="000000"/>
              </a:solidFill>
              <a:latin typeface="Centaur" panose="02030504050205020304" pitchFamily="18" charset="0"/>
            </a:rPr>
            <a:t>Specific</a:t>
          </a:r>
          <a:endParaRPr lang="en-US" sz="1600" dirty="0">
            <a:solidFill>
              <a:srgbClr val="000000"/>
            </a:solidFill>
            <a:latin typeface="Centaur" panose="02030504050205020304" pitchFamily="18" charset="0"/>
          </a:endParaRPr>
        </a:p>
      </dgm:t>
    </dgm:pt>
    <dgm:pt modelId="{F1E7DA83-4C55-344D-8612-2EFA0AF42A40}" type="parTrans" cxnId="{FB046B8E-9E2F-7C44-8F83-49484A42AA29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91DB8523-687A-E344-9D23-B6A2B7489DE5}" type="sibTrans" cxnId="{FB046B8E-9E2F-7C44-8F83-49484A42AA29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4061C621-27F6-4E4F-84F4-8802760BDA73}">
      <dgm:prSet custT="1"/>
      <dgm:spPr/>
      <dgm:t>
        <a:bodyPr/>
        <a:lstStyle/>
        <a:p>
          <a:pPr rtl="0"/>
          <a:r>
            <a:rPr lang="en-US" sz="1600" b="1" dirty="0">
              <a:solidFill>
                <a:srgbClr val="000000"/>
              </a:solidFill>
              <a:latin typeface="Centaur" panose="02030504050205020304" pitchFamily="18" charset="0"/>
            </a:rPr>
            <a:t>Measurable</a:t>
          </a:r>
          <a:endParaRPr lang="en-US" sz="1600" dirty="0">
            <a:solidFill>
              <a:srgbClr val="000000"/>
            </a:solidFill>
            <a:latin typeface="Centaur" panose="02030504050205020304" pitchFamily="18" charset="0"/>
          </a:endParaRPr>
        </a:p>
      </dgm:t>
    </dgm:pt>
    <dgm:pt modelId="{5B136323-A09B-EA45-9F94-43D3807B380C}" type="parTrans" cxnId="{C4764AD1-E99A-9048-A32C-DD0779EB6438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BEB0EE26-ACAD-5B4B-9AF0-6D852446139D}" type="sibTrans" cxnId="{C4764AD1-E99A-9048-A32C-DD0779EB6438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86306FB0-4EA0-584D-A163-0B21FBC22F1A}">
      <dgm:prSet custT="1"/>
      <dgm:spPr/>
      <dgm:t>
        <a:bodyPr/>
        <a:lstStyle/>
        <a:p>
          <a:pPr rtl="0"/>
          <a:r>
            <a:rPr lang="en-US" sz="1600" b="1" dirty="0">
              <a:solidFill>
                <a:srgbClr val="000000"/>
              </a:solidFill>
              <a:latin typeface="Centaur" panose="02030504050205020304" pitchFamily="18" charset="0"/>
            </a:rPr>
            <a:t>Attainable</a:t>
          </a:r>
          <a:endParaRPr lang="en-US" sz="1600" dirty="0">
            <a:solidFill>
              <a:srgbClr val="000000"/>
            </a:solidFill>
            <a:latin typeface="Centaur" panose="02030504050205020304" pitchFamily="18" charset="0"/>
          </a:endParaRPr>
        </a:p>
      </dgm:t>
    </dgm:pt>
    <dgm:pt modelId="{73FEA841-AFDB-E343-AC67-5A30680ED150}" type="parTrans" cxnId="{D00BBE7A-1F88-EE41-BADB-2B5D7EC906AB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B5DE0864-A603-7D4D-81F4-B2CF3BD390B5}" type="sibTrans" cxnId="{D00BBE7A-1F88-EE41-BADB-2B5D7EC906AB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0356CB6F-73CE-7D4A-A02F-9EAF1625B4B7}">
      <dgm:prSet custT="1"/>
      <dgm:spPr/>
      <dgm:t>
        <a:bodyPr/>
        <a:lstStyle/>
        <a:p>
          <a:pPr rtl="0"/>
          <a:r>
            <a:rPr lang="en-US" sz="1600" b="1" dirty="0">
              <a:solidFill>
                <a:srgbClr val="000000"/>
              </a:solidFill>
              <a:latin typeface="Centaur" panose="02030504050205020304" pitchFamily="18" charset="0"/>
            </a:rPr>
            <a:t>Realistic</a:t>
          </a:r>
          <a:endParaRPr lang="en-US" sz="1600" dirty="0">
            <a:solidFill>
              <a:srgbClr val="000000"/>
            </a:solidFill>
            <a:latin typeface="Centaur" panose="02030504050205020304" pitchFamily="18" charset="0"/>
          </a:endParaRPr>
        </a:p>
      </dgm:t>
    </dgm:pt>
    <dgm:pt modelId="{00BA4048-243C-DF47-A455-E37519EF8EB9}" type="parTrans" cxnId="{946D0479-EFFE-484B-809D-4F0E880C7C50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11C53A07-4A97-8E4A-B478-1FA0EF1301DF}" type="sibTrans" cxnId="{946D0479-EFFE-484B-809D-4F0E880C7C50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0BE112B3-816E-9143-956F-24BFF73F798B}">
      <dgm:prSet custT="1"/>
      <dgm:spPr/>
      <dgm:t>
        <a:bodyPr/>
        <a:lstStyle/>
        <a:p>
          <a:pPr rtl="0"/>
          <a:r>
            <a:rPr lang="en-US" sz="1600" b="1" dirty="0">
              <a:solidFill>
                <a:srgbClr val="000000"/>
              </a:solidFill>
              <a:latin typeface="Centaur" panose="02030504050205020304" pitchFamily="18" charset="0"/>
            </a:rPr>
            <a:t>Time Bound</a:t>
          </a:r>
          <a:endParaRPr lang="en-US" sz="1600" dirty="0">
            <a:solidFill>
              <a:srgbClr val="000000"/>
            </a:solidFill>
            <a:latin typeface="Centaur" panose="02030504050205020304" pitchFamily="18" charset="0"/>
          </a:endParaRPr>
        </a:p>
      </dgm:t>
    </dgm:pt>
    <dgm:pt modelId="{C824F576-93AF-6840-A18C-EA3CAB530C28}" type="parTrans" cxnId="{4FD4C5CA-0C22-A04C-A7E2-5D63EE8B558B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183B5418-0603-9448-8147-A8F2BBB4D2E4}" type="sibTrans" cxnId="{4FD4C5CA-0C22-A04C-A7E2-5D63EE8B558B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5DF21070-DD2B-4C40-9FF5-5ABC9EDF06DB}">
      <dgm:prSet custT="1"/>
      <dgm:spPr/>
      <dgm:t>
        <a:bodyPr/>
        <a:lstStyle/>
        <a:p>
          <a:pPr marL="0" indent="0" rtl="0">
            <a:buNone/>
            <a:tabLst/>
          </a:pPr>
          <a:r>
            <a:rPr lang="en-US" sz="1600" b="1" dirty="0">
              <a:solidFill>
                <a:srgbClr val="FF0000"/>
              </a:solidFill>
              <a:latin typeface="Centaur" panose="02030504050205020304" pitchFamily="18" charset="0"/>
            </a:rPr>
            <a:t>I want to attend a two- year computer programming college</a:t>
          </a:r>
          <a:r>
            <a:rPr lang="en-US" sz="1600" dirty="0">
              <a:solidFill>
                <a:srgbClr val="FF0000"/>
              </a:solidFill>
              <a:latin typeface="Centaur" panose="02030504050205020304" pitchFamily="18" charset="0"/>
            </a:rPr>
            <a:t>.</a:t>
          </a:r>
        </a:p>
      </dgm:t>
    </dgm:pt>
    <dgm:pt modelId="{5E36B8CA-4023-4647-A904-FA26DF336683}" type="parTrans" cxnId="{93492996-413E-8441-98F8-FCE09185A4EB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ABC25403-A45F-3940-B159-BB1958D5804D}" type="sibTrans" cxnId="{93492996-413E-8441-98F8-FCE09185A4EB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9909E9AE-4122-2B43-B72A-CE672509AB24}">
      <dgm:prSet custT="1"/>
      <dgm:spPr/>
      <dgm:t>
        <a:bodyPr/>
        <a:lstStyle/>
        <a:p>
          <a:pPr marL="0" indent="0" rtl="0">
            <a:buNone/>
            <a:tabLst/>
          </a:pPr>
          <a:r>
            <a:rPr lang="en-US" sz="1600" dirty="0">
              <a:solidFill>
                <a:srgbClr val="000000"/>
              </a:solidFill>
              <a:latin typeface="Centaur" panose="02030504050205020304" pitchFamily="18" charset="0"/>
            </a:rPr>
            <a:t>Because I want to attend a two- year computer programming college, </a:t>
          </a:r>
          <a:r>
            <a:rPr lang="en-US" sz="1600" b="1" dirty="0">
              <a:solidFill>
                <a:srgbClr val="FF0000"/>
              </a:solidFill>
              <a:latin typeface="Centaur" panose="02030504050205020304" pitchFamily="18" charset="0"/>
            </a:rPr>
            <a:t>I will earn a B or higher in algebra.</a:t>
          </a:r>
          <a:endParaRPr lang="en-US" sz="1600" dirty="0">
            <a:solidFill>
              <a:srgbClr val="FF0000"/>
            </a:solidFill>
            <a:latin typeface="Centaur" panose="02030504050205020304" pitchFamily="18" charset="0"/>
          </a:endParaRPr>
        </a:p>
      </dgm:t>
    </dgm:pt>
    <dgm:pt modelId="{401AE1B7-6AE6-144E-A720-CC4BD61CA80B}" type="parTrans" cxnId="{4CBA531C-2C71-9541-BD5B-167709BDCC0D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484AED71-AB68-E64A-A8E0-339FF6740B80}" type="sibTrans" cxnId="{4CBA531C-2C71-9541-BD5B-167709BDCC0D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C4923924-1F1A-3146-B5AD-6DCD1B8F41E0}">
      <dgm:prSet custT="1"/>
      <dgm:spPr/>
      <dgm:t>
        <a:bodyPr/>
        <a:lstStyle/>
        <a:p>
          <a:pPr marL="0" indent="0" rtl="0">
            <a:buNone/>
            <a:tabLst/>
          </a:pPr>
          <a:r>
            <a:rPr lang="en-US" sz="1600" dirty="0">
              <a:solidFill>
                <a:srgbClr val="000000"/>
              </a:solidFill>
              <a:latin typeface="Centaur" panose="02030504050205020304" pitchFamily="18" charset="0"/>
            </a:rPr>
            <a:t>Because I want to attend a two year computer programming college, I will earn a B in algebra this semester </a:t>
          </a:r>
          <a:r>
            <a:rPr lang="en-US" sz="1600" b="1" dirty="0">
              <a:solidFill>
                <a:srgbClr val="FF0000"/>
              </a:solidFill>
              <a:latin typeface="Centaur" panose="02030504050205020304" pitchFamily="18" charset="0"/>
            </a:rPr>
            <a:t>by studying for one hour each day.</a:t>
          </a:r>
          <a:endParaRPr lang="en-US" sz="1600" dirty="0">
            <a:solidFill>
              <a:srgbClr val="FF0000"/>
            </a:solidFill>
            <a:latin typeface="Centaur" panose="02030504050205020304" pitchFamily="18" charset="0"/>
          </a:endParaRPr>
        </a:p>
      </dgm:t>
    </dgm:pt>
    <dgm:pt modelId="{2FA2372E-10B7-7D4C-AA0F-1CB78918DCEC}" type="parTrans" cxnId="{3AC5BE01-61FE-4440-9C38-C0C7C996DE2F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AE801F37-BB55-2C4F-BBF1-61C1962A813B}" type="sibTrans" cxnId="{3AC5BE01-61FE-4440-9C38-C0C7C996DE2F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5081DDDD-C4BF-A942-B108-16B13842E730}">
      <dgm:prSet custT="1"/>
      <dgm:spPr/>
      <dgm:t>
        <a:bodyPr/>
        <a:lstStyle/>
        <a:p>
          <a:pPr marL="0" indent="0" rtl="0">
            <a:buNone/>
            <a:tabLst/>
          </a:pPr>
          <a:r>
            <a:rPr lang="en-US" sz="1600" dirty="0">
              <a:solidFill>
                <a:srgbClr val="000000"/>
              </a:solidFill>
              <a:latin typeface="Centaur" panose="02030504050205020304" pitchFamily="18" charset="0"/>
            </a:rPr>
            <a:t>Because I want to attend a two year computer programming college, I will earn a B in algebra this semester by studying for one hour each day </a:t>
          </a:r>
          <a:r>
            <a:rPr lang="en-US" sz="1600" b="1" dirty="0">
              <a:solidFill>
                <a:srgbClr val="FF0000"/>
              </a:solidFill>
              <a:latin typeface="Centaur" panose="02030504050205020304" pitchFamily="18" charset="0"/>
            </a:rPr>
            <a:t>instead of playing video games.</a:t>
          </a:r>
          <a:endParaRPr lang="en-US" sz="1600" dirty="0">
            <a:solidFill>
              <a:srgbClr val="FF0000"/>
            </a:solidFill>
            <a:latin typeface="Centaur" panose="02030504050205020304" pitchFamily="18" charset="0"/>
          </a:endParaRPr>
        </a:p>
      </dgm:t>
    </dgm:pt>
    <dgm:pt modelId="{26B06E59-A7C2-274A-95B6-72335AD80A98}" type="parTrans" cxnId="{B0B60FFA-78AF-6C42-8C1D-A89AD3310243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299BA1C0-D3EA-0E44-8CEB-23CB4C203AD7}" type="sibTrans" cxnId="{B0B60FFA-78AF-6C42-8C1D-A89AD3310243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0633B7D6-E92F-A146-9C16-874398AE0154}">
      <dgm:prSet custT="1"/>
      <dgm:spPr/>
      <dgm:t>
        <a:bodyPr/>
        <a:lstStyle/>
        <a:p>
          <a:pPr marL="9525" indent="-9525" rtl="0">
            <a:buFontTx/>
            <a:buNone/>
            <a:tabLst/>
          </a:pPr>
          <a:r>
            <a:rPr lang="en-US" sz="1600" u="none" dirty="0">
              <a:solidFill>
                <a:srgbClr val="000000"/>
              </a:solidFill>
              <a:latin typeface="Centaur" panose="02030504050205020304" pitchFamily="18" charset="0"/>
            </a:rPr>
            <a:t>Because I want to attend a two year computer programming college, I will earn a B in algebra this semester by studying for one hour each day instead of playing video games </a:t>
          </a:r>
          <a:r>
            <a:rPr lang="en-US" sz="1600" b="1" u="none" dirty="0">
              <a:solidFill>
                <a:srgbClr val="FF0000"/>
              </a:solidFill>
              <a:latin typeface="Centaur" panose="02030504050205020304" pitchFamily="18" charset="0"/>
            </a:rPr>
            <a:t>while I am a junior in high school</a:t>
          </a:r>
          <a:r>
            <a:rPr lang="en-US" sz="1600" u="none" dirty="0">
              <a:solidFill>
                <a:srgbClr val="FF0000"/>
              </a:solidFill>
              <a:latin typeface="Centaur" panose="02030504050205020304" pitchFamily="18" charset="0"/>
            </a:rPr>
            <a:t>.</a:t>
          </a:r>
        </a:p>
      </dgm:t>
    </dgm:pt>
    <dgm:pt modelId="{6A475861-7BC6-B244-BAE4-D062DC8960FD}" type="parTrans" cxnId="{5768FAFD-3DCD-0641-A9A4-7EC3247005E2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DB99BB31-70CA-A440-B922-86019DC9B80D}" type="sibTrans" cxnId="{5768FAFD-3DCD-0641-A9A4-7EC3247005E2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DEAE01FB-280D-094D-B14A-961BAE2787DE}" type="pres">
      <dgm:prSet presAssocID="{E21A8739-3889-834B-9BC9-A4B26A878275}" presName="Name0" presStyleCnt="0">
        <dgm:presLayoutVars>
          <dgm:dir/>
          <dgm:animLvl val="lvl"/>
          <dgm:resizeHandles val="exact"/>
        </dgm:presLayoutVars>
      </dgm:prSet>
      <dgm:spPr/>
    </dgm:pt>
    <dgm:pt modelId="{F2A13776-1CFB-DD4A-931F-2D85062E0259}" type="pres">
      <dgm:prSet presAssocID="{11819D61-7BA3-B542-9402-9E34E27046CA}" presName="composite" presStyleCnt="0"/>
      <dgm:spPr/>
    </dgm:pt>
    <dgm:pt modelId="{9280A450-89C3-AC42-B779-CA904E63E727}" type="pres">
      <dgm:prSet presAssocID="{11819D61-7BA3-B542-9402-9E34E27046CA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0C8E964E-0552-0B41-B141-7FD37865A9C2}" type="pres">
      <dgm:prSet presAssocID="{11819D61-7BA3-B542-9402-9E34E27046CA}" presName="desTx" presStyleLbl="alignAccFollowNode1" presStyleIdx="0" presStyleCnt="5">
        <dgm:presLayoutVars>
          <dgm:bulletEnabled val="1"/>
        </dgm:presLayoutVars>
      </dgm:prSet>
      <dgm:spPr/>
    </dgm:pt>
    <dgm:pt modelId="{DBC93BA1-E67A-BD4E-A9C9-B8B7DDF46BA1}" type="pres">
      <dgm:prSet presAssocID="{91DB8523-687A-E344-9D23-B6A2B7489DE5}" presName="space" presStyleCnt="0"/>
      <dgm:spPr/>
    </dgm:pt>
    <dgm:pt modelId="{438E6F6B-30CA-224F-B07F-1B184E55BED7}" type="pres">
      <dgm:prSet presAssocID="{4061C621-27F6-4E4F-84F4-8802760BDA73}" presName="composite" presStyleCnt="0"/>
      <dgm:spPr/>
    </dgm:pt>
    <dgm:pt modelId="{5221DC2E-6AF3-3C46-A9DB-167222C7A7B8}" type="pres">
      <dgm:prSet presAssocID="{4061C621-27F6-4E4F-84F4-8802760BDA7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EC17F64B-6D22-0544-B15D-3CF306023D5B}" type="pres">
      <dgm:prSet presAssocID="{4061C621-27F6-4E4F-84F4-8802760BDA73}" presName="desTx" presStyleLbl="alignAccFollowNode1" presStyleIdx="1" presStyleCnt="5">
        <dgm:presLayoutVars>
          <dgm:bulletEnabled val="1"/>
        </dgm:presLayoutVars>
      </dgm:prSet>
      <dgm:spPr/>
    </dgm:pt>
    <dgm:pt modelId="{C5F4A032-CE49-8243-ACB7-4670561BAB19}" type="pres">
      <dgm:prSet presAssocID="{BEB0EE26-ACAD-5B4B-9AF0-6D852446139D}" presName="space" presStyleCnt="0"/>
      <dgm:spPr/>
    </dgm:pt>
    <dgm:pt modelId="{54329F8F-2ECC-C940-90D1-4F4CE4CF604B}" type="pres">
      <dgm:prSet presAssocID="{86306FB0-4EA0-584D-A163-0B21FBC22F1A}" presName="composite" presStyleCnt="0"/>
      <dgm:spPr/>
    </dgm:pt>
    <dgm:pt modelId="{755FFBC0-A294-2D40-932F-3ED868B39B78}" type="pres">
      <dgm:prSet presAssocID="{86306FB0-4EA0-584D-A163-0B21FBC22F1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BEFA215D-96CD-B141-9E94-DC275D4D63FD}" type="pres">
      <dgm:prSet presAssocID="{86306FB0-4EA0-584D-A163-0B21FBC22F1A}" presName="desTx" presStyleLbl="alignAccFollowNode1" presStyleIdx="2" presStyleCnt="5">
        <dgm:presLayoutVars>
          <dgm:bulletEnabled val="1"/>
        </dgm:presLayoutVars>
      </dgm:prSet>
      <dgm:spPr/>
    </dgm:pt>
    <dgm:pt modelId="{8A942777-D22A-7843-B85E-D76AE36F36F2}" type="pres">
      <dgm:prSet presAssocID="{B5DE0864-A603-7D4D-81F4-B2CF3BD390B5}" presName="space" presStyleCnt="0"/>
      <dgm:spPr/>
    </dgm:pt>
    <dgm:pt modelId="{78B4F25B-211C-9940-9D5E-9DF26B96910F}" type="pres">
      <dgm:prSet presAssocID="{0356CB6F-73CE-7D4A-A02F-9EAF1625B4B7}" presName="composite" presStyleCnt="0"/>
      <dgm:spPr/>
    </dgm:pt>
    <dgm:pt modelId="{62E08C07-7EEA-134A-B188-D62D905E561D}" type="pres">
      <dgm:prSet presAssocID="{0356CB6F-73CE-7D4A-A02F-9EAF1625B4B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2CEE24F7-6AEB-6B4A-B35A-87EE6A560CA1}" type="pres">
      <dgm:prSet presAssocID="{0356CB6F-73CE-7D4A-A02F-9EAF1625B4B7}" presName="desTx" presStyleLbl="alignAccFollowNode1" presStyleIdx="3" presStyleCnt="5">
        <dgm:presLayoutVars>
          <dgm:bulletEnabled val="1"/>
        </dgm:presLayoutVars>
      </dgm:prSet>
      <dgm:spPr/>
    </dgm:pt>
    <dgm:pt modelId="{D31E4FD0-F81E-3849-A3DD-F1D6DDD92BB9}" type="pres">
      <dgm:prSet presAssocID="{11C53A07-4A97-8E4A-B478-1FA0EF1301DF}" presName="space" presStyleCnt="0"/>
      <dgm:spPr/>
    </dgm:pt>
    <dgm:pt modelId="{C184DC47-3713-9B4B-B37C-EC6AF82EB15B}" type="pres">
      <dgm:prSet presAssocID="{0BE112B3-816E-9143-956F-24BFF73F798B}" presName="composite" presStyleCnt="0"/>
      <dgm:spPr/>
    </dgm:pt>
    <dgm:pt modelId="{D04A96C3-D431-214E-A53B-A07FF1C58085}" type="pres">
      <dgm:prSet presAssocID="{0BE112B3-816E-9143-956F-24BFF73F798B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FFB4D29B-118F-084F-878C-6641C403C277}" type="pres">
      <dgm:prSet presAssocID="{0BE112B3-816E-9143-956F-24BFF73F798B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3AC5BE01-61FE-4440-9C38-C0C7C996DE2F}" srcId="{86306FB0-4EA0-584D-A163-0B21FBC22F1A}" destId="{C4923924-1F1A-3146-B5AD-6DCD1B8F41E0}" srcOrd="0" destOrd="0" parTransId="{2FA2372E-10B7-7D4C-AA0F-1CB78918DCEC}" sibTransId="{AE801F37-BB55-2C4F-BBF1-61C1962A813B}"/>
    <dgm:cxn modelId="{DD691210-B13B-4967-917C-19D5D766D4C7}" type="presOf" srcId="{5DF21070-DD2B-4C40-9FF5-5ABC9EDF06DB}" destId="{0C8E964E-0552-0B41-B141-7FD37865A9C2}" srcOrd="0" destOrd="0" presId="urn:microsoft.com/office/officeart/2005/8/layout/hList1"/>
    <dgm:cxn modelId="{E8C6441B-A44F-4BF3-83A0-AAED0C53FF72}" type="presOf" srcId="{9909E9AE-4122-2B43-B72A-CE672509AB24}" destId="{EC17F64B-6D22-0544-B15D-3CF306023D5B}" srcOrd="0" destOrd="0" presId="urn:microsoft.com/office/officeart/2005/8/layout/hList1"/>
    <dgm:cxn modelId="{4CBA531C-2C71-9541-BD5B-167709BDCC0D}" srcId="{4061C621-27F6-4E4F-84F4-8802760BDA73}" destId="{9909E9AE-4122-2B43-B72A-CE672509AB24}" srcOrd="0" destOrd="0" parTransId="{401AE1B7-6AE6-144E-A720-CC4BD61CA80B}" sibTransId="{484AED71-AB68-E64A-A8E0-339FF6740B80}"/>
    <dgm:cxn modelId="{9A9E842D-293F-4138-8B8C-8E87D7E3990F}" type="presOf" srcId="{0633B7D6-E92F-A146-9C16-874398AE0154}" destId="{FFB4D29B-118F-084F-878C-6641C403C277}" srcOrd="0" destOrd="0" presId="urn:microsoft.com/office/officeart/2005/8/layout/hList1"/>
    <dgm:cxn modelId="{295D102F-5237-4A65-A77D-5501EBAB3DB7}" type="presOf" srcId="{E21A8739-3889-834B-9BC9-A4B26A878275}" destId="{DEAE01FB-280D-094D-B14A-961BAE2787DE}" srcOrd="0" destOrd="0" presId="urn:microsoft.com/office/officeart/2005/8/layout/hList1"/>
    <dgm:cxn modelId="{8DE0AE3A-2183-4AE9-9BAD-F3E53E43A63A}" type="presOf" srcId="{86306FB0-4EA0-584D-A163-0B21FBC22F1A}" destId="{755FFBC0-A294-2D40-932F-3ED868B39B78}" srcOrd="0" destOrd="0" presId="urn:microsoft.com/office/officeart/2005/8/layout/hList1"/>
    <dgm:cxn modelId="{946D0479-EFFE-484B-809D-4F0E880C7C50}" srcId="{E21A8739-3889-834B-9BC9-A4B26A878275}" destId="{0356CB6F-73CE-7D4A-A02F-9EAF1625B4B7}" srcOrd="3" destOrd="0" parTransId="{00BA4048-243C-DF47-A455-E37519EF8EB9}" sibTransId="{11C53A07-4A97-8E4A-B478-1FA0EF1301DF}"/>
    <dgm:cxn modelId="{D00BBE7A-1F88-EE41-BADB-2B5D7EC906AB}" srcId="{E21A8739-3889-834B-9BC9-A4B26A878275}" destId="{86306FB0-4EA0-584D-A163-0B21FBC22F1A}" srcOrd="2" destOrd="0" parTransId="{73FEA841-AFDB-E343-AC67-5A30680ED150}" sibTransId="{B5DE0864-A603-7D4D-81F4-B2CF3BD390B5}"/>
    <dgm:cxn modelId="{FB046B8E-9E2F-7C44-8F83-49484A42AA29}" srcId="{E21A8739-3889-834B-9BC9-A4B26A878275}" destId="{11819D61-7BA3-B542-9402-9E34E27046CA}" srcOrd="0" destOrd="0" parTransId="{F1E7DA83-4C55-344D-8612-2EFA0AF42A40}" sibTransId="{91DB8523-687A-E344-9D23-B6A2B7489DE5}"/>
    <dgm:cxn modelId="{93492996-413E-8441-98F8-FCE09185A4EB}" srcId="{11819D61-7BA3-B542-9402-9E34E27046CA}" destId="{5DF21070-DD2B-4C40-9FF5-5ABC9EDF06DB}" srcOrd="0" destOrd="0" parTransId="{5E36B8CA-4023-4647-A904-FA26DF336683}" sibTransId="{ABC25403-A45F-3940-B159-BB1958D5804D}"/>
    <dgm:cxn modelId="{1B9C5798-D31A-462A-BA2F-B00807B288D7}" type="presOf" srcId="{0356CB6F-73CE-7D4A-A02F-9EAF1625B4B7}" destId="{62E08C07-7EEA-134A-B188-D62D905E561D}" srcOrd="0" destOrd="0" presId="urn:microsoft.com/office/officeart/2005/8/layout/hList1"/>
    <dgm:cxn modelId="{232852A2-ED3A-438E-80A3-22204A7051D8}" type="presOf" srcId="{11819D61-7BA3-B542-9402-9E34E27046CA}" destId="{9280A450-89C3-AC42-B779-CA904E63E727}" srcOrd="0" destOrd="0" presId="urn:microsoft.com/office/officeart/2005/8/layout/hList1"/>
    <dgm:cxn modelId="{ABE995AA-D307-4B5C-AB5D-837CF5B48A40}" type="presOf" srcId="{5081DDDD-C4BF-A942-B108-16B13842E730}" destId="{2CEE24F7-6AEB-6B4A-B35A-87EE6A560CA1}" srcOrd="0" destOrd="0" presId="urn:microsoft.com/office/officeart/2005/8/layout/hList1"/>
    <dgm:cxn modelId="{C791BDC2-0439-4145-8DFA-5FD249AD65B8}" type="presOf" srcId="{4061C621-27F6-4E4F-84F4-8802760BDA73}" destId="{5221DC2E-6AF3-3C46-A9DB-167222C7A7B8}" srcOrd="0" destOrd="0" presId="urn:microsoft.com/office/officeart/2005/8/layout/hList1"/>
    <dgm:cxn modelId="{580522C7-9089-4390-9AF9-CE3CB52BFE0A}" type="presOf" srcId="{C4923924-1F1A-3146-B5AD-6DCD1B8F41E0}" destId="{BEFA215D-96CD-B141-9E94-DC275D4D63FD}" srcOrd="0" destOrd="0" presId="urn:microsoft.com/office/officeart/2005/8/layout/hList1"/>
    <dgm:cxn modelId="{4FD4C5CA-0C22-A04C-A7E2-5D63EE8B558B}" srcId="{E21A8739-3889-834B-9BC9-A4B26A878275}" destId="{0BE112B3-816E-9143-956F-24BFF73F798B}" srcOrd="4" destOrd="0" parTransId="{C824F576-93AF-6840-A18C-EA3CAB530C28}" sibTransId="{183B5418-0603-9448-8147-A8F2BBB4D2E4}"/>
    <dgm:cxn modelId="{C4764AD1-E99A-9048-A32C-DD0779EB6438}" srcId="{E21A8739-3889-834B-9BC9-A4B26A878275}" destId="{4061C621-27F6-4E4F-84F4-8802760BDA73}" srcOrd="1" destOrd="0" parTransId="{5B136323-A09B-EA45-9F94-43D3807B380C}" sibTransId="{BEB0EE26-ACAD-5B4B-9AF0-6D852446139D}"/>
    <dgm:cxn modelId="{0BBB82D2-985A-48CE-BC2E-FDD004DE197B}" type="presOf" srcId="{0BE112B3-816E-9143-956F-24BFF73F798B}" destId="{D04A96C3-D431-214E-A53B-A07FF1C58085}" srcOrd="0" destOrd="0" presId="urn:microsoft.com/office/officeart/2005/8/layout/hList1"/>
    <dgm:cxn modelId="{B0B60FFA-78AF-6C42-8C1D-A89AD3310243}" srcId="{0356CB6F-73CE-7D4A-A02F-9EAF1625B4B7}" destId="{5081DDDD-C4BF-A942-B108-16B13842E730}" srcOrd="0" destOrd="0" parTransId="{26B06E59-A7C2-274A-95B6-72335AD80A98}" sibTransId="{299BA1C0-D3EA-0E44-8CEB-23CB4C203AD7}"/>
    <dgm:cxn modelId="{5768FAFD-3DCD-0641-A9A4-7EC3247005E2}" srcId="{0BE112B3-816E-9143-956F-24BFF73F798B}" destId="{0633B7D6-E92F-A146-9C16-874398AE0154}" srcOrd="0" destOrd="0" parTransId="{6A475861-7BC6-B244-BAE4-D062DC8960FD}" sibTransId="{DB99BB31-70CA-A440-B922-86019DC9B80D}"/>
    <dgm:cxn modelId="{9AAF0F09-78C0-49B2-B032-0EC9F20A76C9}" type="presParOf" srcId="{DEAE01FB-280D-094D-B14A-961BAE2787DE}" destId="{F2A13776-1CFB-DD4A-931F-2D85062E0259}" srcOrd="0" destOrd="0" presId="urn:microsoft.com/office/officeart/2005/8/layout/hList1"/>
    <dgm:cxn modelId="{87DB8257-94F9-4883-8D99-E7027D80BD33}" type="presParOf" srcId="{F2A13776-1CFB-DD4A-931F-2D85062E0259}" destId="{9280A450-89C3-AC42-B779-CA904E63E727}" srcOrd="0" destOrd="0" presId="urn:microsoft.com/office/officeart/2005/8/layout/hList1"/>
    <dgm:cxn modelId="{2387EA7F-0564-4230-9FAA-156CEC1B51A3}" type="presParOf" srcId="{F2A13776-1CFB-DD4A-931F-2D85062E0259}" destId="{0C8E964E-0552-0B41-B141-7FD37865A9C2}" srcOrd="1" destOrd="0" presId="urn:microsoft.com/office/officeart/2005/8/layout/hList1"/>
    <dgm:cxn modelId="{14517B59-2D93-4899-A689-B8E8D760E725}" type="presParOf" srcId="{DEAE01FB-280D-094D-B14A-961BAE2787DE}" destId="{DBC93BA1-E67A-BD4E-A9C9-B8B7DDF46BA1}" srcOrd="1" destOrd="0" presId="urn:microsoft.com/office/officeart/2005/8/layout/hList1"/>
    <dgm:cxn modelId="{2717F03B-4671-4E53-9761-D224078CECC3}" type="presParOf" srcId="{DEAE01FB-280D-094D-B14A-961BAE2787DE}" destId="{438E6F6B-30CA-224F-B07F-1B184E55BED7}" srcOrd="2" destOrd="0" presId="urn:microsoft.com/office/officeart/2005/8/layout/hList1"/>
    <dgm:cxn modelId="{D5D6D2BA-CDBD-4A76-AADB-79BD43F5A730}" type="presParOf" srcId="{438E6F6B-30CA-224F-B07F-1B184E55BED7}" destId="{5221DC2E-6AF3-3C46-A9DB-167222C7A7B8}" srcOrd="0" destOrd="0" presId="urn:microsoft.com/office/officeart/2005/8/layout/hList1"/>
    <dgm:cxn modelId="{FD3F2C1D-56B4-4AA1-92E1-0B82924E7001}" type="presParOf" srcId="{438E6F6B-30CA-224F-B07F-1B184E55BED7}" destId="{EC17F64B-6D22-0544-B15D-3CF306023D5B}" srcOrd="1" destOrd="0" presId="urn:microsoft.com/office/officeart/2005/8/layout/hList1"/>
    <dgm:cxn modelId="{56099967-2170-4AC9-B166-02020EE8C4F4}" type="presParOf" srcId="{DEAE01FB-280D-094D-B14A-961BAE2787DE}" destId="{C5F4A032-CE49-8243-ACB7-4670561BAB19}" srcOrd="3" destOrd="0" presId="urn:microsoft.com/office/officeart/2005/8/layout/hList1"/>
    <dgm:cxn modelId="{45555E4B-402C-449F-8BD6-9AA2F2FCEC19}" type="presParOf" srcId="{DEAE01FB-280D-094D-B14A-961BAE2787DE}" destId="{54329F8F-2ECC-C940-90D1-4F4CE4CF604B}" srcOrd="4" destOrd="0" presId="urn:microsoft.com/office/officeart/2005/8/layout/hList1"/>
    <dgm:cxn modelId="{1B4FF240-9747-4E33-A1D5-466669501211}" type="presParOf" srcId="{54329F8F-2ECC-C940-90D1-4F4CE4CF604B}" destId="{755FFBC0-A294-2D40-932F-3ED868B39B78}" srcOrd="0" destOrd="0" presId="urn:microsoft.com/office/officeart/2005/8/layout/hList1"/>
    <dgm:cxn modelId="{0906C5B2-0D11-4836-A319-66CAE71E41F5}" type="presParOf" srcId="{54329F8F-2ECC-C940-90D1-4F4CE4CF604B}" destId="{BEFA215D-96CD-B141-9E94-DC275D4D63FD}" srcOrd="1" destOrd="0" presId="urn:microsoft.com/office/officeart/2005/8/layout/hList1"/>
    <dgm:cxn modelId="{87102088-273F-45E1-B336-A3B8BB34F842}" type="presParOf" srcId="{DEAE01FB-280D-094D-B14A-961BAE2787DE}" destId="{8A942777-D22A-7843-B85E-D76AE36F36F2}" srcOrd="5" destOrd="0" presId="urn:microsoft.com/office/officeart/2005/8/layout/hList1"/>
    <dgm:cxn modelId="{B5AC75B2-9236-4D50-8CEA-CE39BB5A87C0}" type="presParOf" srcId="{DEAE01FB-280D-094D-B14A-961BAE2787DE}" destId="{78B4F25B-211C-9940-9D5E-9DF26B96910F}" srcOrd="6" destOrd="0" presId="urn:microsoft.com/office/officeart/2005/8/layout/hList1"/>
    <dgm:cxn modelId="{9A4DF466-66D9-4F86-A378-DA438F1A7920}" type="presParOf" srcId="{78B4F25B-211C-9940-9D5E-9DF26B96910F}" destId="{62E08C07-7EEA-134A-B188-D62D905E561D}" srcOrd="0" destOrd="0" presId="urn:microsoft.com/office/officeart/2005/8/layout/hList1"/>
    <dgm:cxn modelId="{53619317-168E-4045-BF5C-E04813D0E82A}" type="presParOf" srcId="{78B4F25B-211C-9940-9D5E-9DF26B96910F}" destId="{2CEE24F7-6AEB-6B4A-B35A-87EE6A560CA1}" srcOrd="1" destOrd="0" presId="urn:microsoft.com/office/officeart/2005/8/layout/hList1"/>
    <dgm:cxn modelId="{89E86E93-9889-492C-9499-683C72341F75}" type="presParOf" srcId="{DEAE01FB-280D-094D-B14A-961BAE2787DE}" destId="{D31E4FD0-F81E-3849-A3DD-F1D6DDD92BB9}" srcOrd="7" destOrd="0" presId="urn:microsoft.com/office/officeart/2005/8/layout/hList1"/>
    <dgm:cxn modelId="{DDD8E79E-95BD-4A20-A72F-0E54127F9E0A}" type="presParOf" srcId="{DEAE01FB-280D-094D-B14A-961BAE2787DE}" destId="{C184DC47-3713-9B4B-B37C-EC6AF82EB15B}" srcOrd="8" destOrd="0" presId="urn:microsoft.com/office/officeart/2005/8/layout/hList1"/>
    <dgm:cxn modelId="{445EB1A4-1513-45A0-A0A8-B97ED73BC0C2}" type="presParOf" srcId="{C184DC47-3713-9B4B-B37C-EC6AF82EB15B}" destId="{D04A96C3-D431-214E-A53B-A07FF1C58085}" srcOrd="0" destOrd="0" presId="urn:microsoft.com/office/officeart/2005/8/layout/hList1"/>
    <dgm:cxn modelId="{78151D4F-A1B5-46D8-AA3F-EAC00E1EED1E}" type="presParOf" srcId="{C184DC47-3713-9B4B-B37C-EC6AF82EB15B}" destId="{FFB4D29B-118F-084F-878C-6641C403C2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63A9D8-6496-6B4A-91A5-FF5F10CDE695}" type="doc">
      <dgm:prSet loTypeId="urn:microsoft.com/office/officeart/2005/8/layout/hList1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C5FAAFD-8186-2B49-9C30-63C3E3BEC8DD}">
      <dgm:prSet/>
      <dgm:spPr/>
      <dgm:t>
        <a:bodyPr/>
        <a:lstStyle/>
        <a:p>
          <a:pPr rtl="0"/>
          <a:r>
            <a:rPr lang="en-US" b="1" dirty="0">
              <a:solidFill>
                <a:srgbClr val="000000"/>
              </a:solidFill>
              <a:latin typeface="Centaur" panose="02030504050205020304" pitchFamily="18" charset="0"/>
            </a:rPr>
            <a:t>Specific</a:t>
          </a:r>
          <a:endParaRPr lang="en-US" dirty="0">
            <a:solidFill>
              <a:srgbClr val="000000"/>
            </a:solidFill>
            <a:latin typeface="Centaur" panose="02030504050205020304" pitchFamily="18" charset="0"/>
          </a:endParaRPr>
        </a:p>
      </dgm:t>
    </dgm:pt>
    <dgm:pt modelId="{2B99E094-1F58-1746-BF1F-A9588691F9D5}" type="parTrans" cxnId="{D747A2B7-A85B-2D47-A216-384E2A3E1F0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48A1B1A-6275-604E-89A5-9E053B0314F2}" type="sibTrans" cxnId="{D747A2B7-A85B-2D47-A216-384E2A3E1F0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06B2C5C-0A9A-654E-A050-3A8EF694B1CA}">
      <dgm:prSet/>
      <dgm:spPr/>
      <dgm:t>
        <a:bodyPr/>
        <a:lstStyle/>
        <a:p>
          <a:pPr rtl="0"/>
          <a:r>
            <a:rPr lang="en-US" b="1" dirty="0">
              <a:solidFill>
                <a:srgbClr val="000000"/>
              </a:solidFill>
              <a:latin typeface="Centaur" panose="02030504050205020304" pitchFamily="18" charset="0"/>
            </a:rPr>
            <a:t>Measurable</a:t>
          </a:r>
          <a:endParaRPr lang="en-US" dirty="0">
            <a:solidFill>
              <a:srgbClr val="000000"/>
            </a:solidFill>
            <a:latin typeface="Centaur" panose="02030504050205020304" pitchFamily="18" charset="0"/>
          </a:endParaRPr>
        </a:p>
      </dgm:t>
    </dgm:pt>
    <dgm:pt modelId="{AA31AB8A-1A23-AC4E-AE63-BFAFB7AA29BC}" type="parTrans" cxnId="{75794E05-DD7E-D54E-834D-55F10AADA3C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C75658B-B4C6-8D46-A4CC-776A77671C18}" type="sibTrans" cxnId="{75794E05-DD7E-D54E-834D-55F10AADA3C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DBCB68B-D99A-6940-A0BC-9EA57164DCBF}">
      <dgm:prSet/>
      <dgm:spPr/>
      <dgm:t>
        <a:bodyPr/>
        <a:lstStyle/>
        <a:p>
          <a:pPr rtl="0"/>
          <a:r>
            <a:rPr lang="en-US" b="1" dirty="0">
              <a:solidFill>
                <a:srgbClr val="000000"/>
              </a:solidFill>
              <a:latin typeface="Centaur" panose="02030504050205020304" pitchFamily="18" charset="0"/>
            </a:rPr>
            <a:t>Attainable</a:t>
          </a:r>
          <a:endParaRPr lang="en-US" dirty="0">
            <a:solidFill>
              <a:srgbClr val="000000"/>
            </a:solidFill>
            <a:latin typeface="Centaur" panose="02030504050205020304" pitchFamily="18" charset="0"/>
          </a:endParaRPr>
        </a:p>
      </dgm:t>
    </dgm:pt>
    <dgm:pt modelId="{393A375B-4082-634C-A310-3615F10281BD}" type="parTrans" cxnId="{26614E8B-A0EC-9B41-97F4-69CCFDCFC19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13DECA9-608A-B94F-81BB-8DF637E248C8}" type="sibTrans" cxnId="{26614E8B-A0EC-9B41-97F4-69CCFDCFC19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C633E2B-7831-CD41-9CCB-3CBBC3355B1B}">
      <dgm:prSet/>
      <dgm:spPr/>
      <dgm:t>
        <a:bodyPr/>
        <a:lstStyle/>
        <a:p>
          <a:pPr rtl="0"/>
          <a:r>
            <a:rPr lang="en-US" b="1" dirty="0">
              <a:solidFill>
                <a:srgbClr val="000000"/>
              </a:solidFill>
              <a:latin typeface="Centaur" panose="02030504050205020304" pitchFamily="18" charset="0"/>
            </a:rPr>
            <a:t>Realistic</a:t>
          </a:r>
          <a:endParaRPr lang="en-US" dirty="0">
            <a:solidFill>
              <a:srgbClr val="000000"/>
            </a:solidFill>
            <a:latin typeface="Centaur" panose="02030504050205020304" pitchFamily="18" charset="0"/>
          </a:endParaRPr>
        </a:p>
      </dgm:t>
    </dgm:pt>
    <dgm:pt modelId="{7EE50AFD-0034-5C4C-84D4-3A30059B371B}" type="parTrans" cxnId="{81EBBD8F-1D30-8848-AF25-3ADC965EBF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681491B-AB27-394A-B411-8938E0118AF2}" type="sibTrans" cxnId="{81EBBD8F-1D30-8848-AF25-3ADC965EBF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4D5E882-4869-3441-9ADE-66BEB03B5F04}">
      <dgm:prSet/>
      <dgm:spPr/>
      <dgm:t>
        <a:bodyPr/>
        <a:lstStyle/>
        <a:p>
          <a:pPr rtl="0"/>
          <a:r>
            <a:rPr lang="en-US" b="1" dirty="0">
              <a:solidFill>
                <a:srgbClr val="000000"/>
              </a:solidFill>
              <a:latin typeface="Centaur" panose="02030504050205020304" pitchFamily="18" charset="0"/>
            </a:rPr>
            <a:t>Time bound</a:t>
          </a:r>
          <a:endParaRPr lang="en-US" dirty="0">
            <a:solidFill>
              <a:srgbClr val="000000"/>
            </a:solidFill>
            <a:latin typeface="Centaur" panose="02030504050205020304" pitchFamily="18" charset="0"/>
          </a:endParaRPr>
        </a:p>
      </dgm:t>
    </dgm:pt>
    <dgm:pt modelId="{5299EE20-7309-FB4F-9D8B-8D71C19C52D9}" type="parTrans" cxnId="{F9CF3C9F-74A2-EF47-BC9A-8975C20B298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292C55E-DA36-AF4C-A3DD-504088FCB642}" type="sibTrans" cxnId="{F9CF3C9F-74A2-EF47-BC9A-8975C20B298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0E998A4-A4B2-8749-A019-A2E3949C1A0D}">
      <dgm:prSet/>
      <dgm:spPr/>
      <dgm:t>
        <a:bodyPr/>
        <a:lstStyle/>
        <a:p>
          <a:pPr rtl="0"/>
          <a:r>
            <a:rPr lang="en-US" b="1" dirty="0">
              <a:solidFill>
                <a:srgbClr val="FF0000"/>
              </a:solidFill>
              <a:latin typeface="Centaur" panose="02030504050205020304" pitchFamily="18" charset="0"/>
            </a:rPr>
            <a:t>I plan to save money for a new phone</a:t>
          </a:r>
          <a:r>
            <a:rPr lang="en-US" dirty="0">
              <a:solidFill>
                <a:srgbClr val="FF0000"/>
              </a:solidFill>
              <a:latin typeface="Centaur" panose="02030504050205020304" pitchFamily="18" charset="0"/>
            </a:rPr>
            <a:t>.</a:t>
          </a:r>
        </a:p>
      </dgm:t>
    </dgm:pt>
    <dgm:pt modelId="{E962A96A-7A97-0D46-9CC1-386C6005D4C0}" type="parTrans" cxnId="{EB8F208C-0EEF-1240-B337-403EBE733C2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5C351DB-46E3-B244-AB09-B0F55B1E36BE}" type="sibTrans" cxnId="{EB8F208C-0EEF-1240-B337-403EBE733C2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4A92718-8C11-4A44-BE46-AC74B53702DD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Centaur" panose="02030504050205020304" pitchFamily="18" charset="0"/>
            </a:rPr>
            <a:t> I plan to save </a:t>
          </a:r>
          <a:r>
            <a:rPr lang="en-US" b="1" dirty="0">
              <a:solidFill>
                <a:srgbClr val="FF0000"/>
              </a:solidFill>
              <a:latin typeface="Centaur" panose="02030504050205020304" pitchFamily="18" charset="0"/>
            </a:rPr>
            <a:t>$400 </a:t>
          </a:r>
          <a:r>
            <a:rPr lang="en-US" dirty="0">
              <a:solidFill>
                <a:srgbClr val="000000"/>
              </a:solidFill>
              <a:latin typeface="Centaur" panose="02030504050205020304" pitchFamily="18" charset="0"/>
            </a:rPr>
            <a:t>for a new phone.  </a:t>
          </a:r>
        </a:p>
      </dgm:t>
    </dgm:pt>
    <dgm:pt modelId="{DE07D147-136F-C146-9D9A-6DE6E3C50C5E}" type="parTrans" cxnId="{F8D4AA63-0FFC-1248-8195-B596134A40F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7C711BD-6DB9-194D-9A8C-FD7CD32C3117}" type="sibTrans" cxnId="{F8D4AA63-0FFC-1248-8195-B596134A40F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8F4BCC8-0D7F-C841-8C27-475D1936BC57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Centaur" panose="02030504050205020304" pitchFamily="18" charset="0"/>
            </a:rPr>
            <a:t>I plan to </a:t>
          </a:r>
          <a:r>
            <a:rPr lang="en-US" dirty="0">
              <a:solidFill>
                <a:srgbClr val="FF0000"/>
              </a:solidFill>
              <a:latin typeface="Centaur" panose="02030504050205020304" pitchFamily="18" charset="0"/>
            </a:rPr>
            <a:t>save $400 </a:t>
          </a:r>
          <a:r>
            <a:rPr lang="en-US" dirty="0">
              <a:solidFill>
                <a:srgbClr val="000000"/>
              </a:solidFill>
              <a:latin typeface="Centaur" panose="02030504050205020304" pitchFamily="18" charset="0"/>
            </a:rPr>
            <a:t>for a new phone </a:t>
          </a:r>
          <a:r>
            <a:rPr lang="en-US" b="1" dirty="0">
              <a:solidFill>
                <a:srgbClr val="FF0000"/>
              </a:solidFill>
              <a:latin typeface="Centaur" panose="02030504050205020304" pitchFamily="18" charset="0"/>
            </a:rPr>
            <a:t>by saving $20 from each weekly babysitting job. </a:t>
          </a:r>
          <a:endParaRPr lang="en-US" dirty="0">
            <a:solidFill>
              <a:srgbClr val="FF0000"/>
            </a:solidFill>
            <a:latin typeface="Centaur" panose="02030504050205020304" pitchFamily="18" charset="0"/>
          </a:endParaRPr>
        </a:p>
      </dgm:t>
    </dgm:pt>
    <dgm:pt modelId="{9FF825C0-C275-9042-8D9C-D2756EAA2603}" type="parTrans" cxnId="{AE4F5A5E-F490-EB4D-A8F1-25D6B43D5E1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AAAA4A0-66FF-CD42-8C5B-33B3BA6E8481}" type="sibTrans" cxnId="{AE4F5A5E-F490-EB4D-A8F1-25D6B43D5E1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5AB3BA9-D22D-9B4C-BDE5-18EE012FFF3A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Centaur" panose="02030504050205020304" pitchFamily="18" charset="0"/>
            </a:rPr>
            <a:t>I plan to </a:t>
          </a:r>
          <a:r>
            <a:rPr lang="en-US" dirty="0">
              <a:solidFill>
                <a:srgbClr val="FF0000"/>
              </a:solidFill>
              <a:latin typeface="Centaur" panose="02030504050205020304" pitchFamily="18" charset="0"/>
            </a:rPr>
            <a:t>save $400</a:t>
          </a:r>
          <a:r>
            <a:rPr lang="en-US" dirty="0">
              <a:solidFill>
                <a:srgbClr val="000000"/>
              </a:solidFill>
              <a:latin typeface="Centaur" panose="02030504050205020304" pitchFamily="18" charset="0"/>
            </a:rPr>
            <a:t> for a new phone by </a:t>
          </a:r>
          <a:r>
            <a:rPr lang="en-US" dirty="0">
              <a:solidFill>
                <a:srgbClr val="FF0000"/>
              </a:solidFill>
              <a:latin typeface="Centaur" panose="02030504050205020304" pitchFamily="18" charset="0"/>
            </a:rPr>
            <a:t>saving $20 </a:t>
          </a:r>
          <a:r>
            <a:rPr lang="en-US" dirty="0">
              <a:solidFill>
                <a:srgbClr val="000000"/>
              </a:solidFill>
              <a:latin typeface="Centaur" panose="02030504050205020304" pitchFamily="18" charset="0"/>
            </a:rPr>
            <a:t>from each weekly babysitting job </a:t>
          </a:r>
          <a:r>
            <a:rPr lang="en-US" b="1" dirty="0">
              <a:solidFill>
                <a:srgbClr val="FF0000"/>
              </a:solidFill>
              <a:latin typeface="Centaur" panose="02030504050205020304" pitchFamily="18" charset="0"/>
            </a:rPr>
            <a:t>and putting it into a savings account instead of shopping with it.</a:t>
          </a:r>
          <a:endParaRPr lang="en-US" dirty="0">
            <a:solidFill>
              <a:srgbClr val="FF0000"/>
            </a:solidFill>
            <a:latin typeface="Centaur" panose="02030504050205020304" pitchFamily="18" charset="0"/>
          </a:endParaRPr>
        </a:p>
      </dgm:t>
    </dgm:pt>
    <dgm:pt modelId="{AF97C1BC-CB95-3242-89FD-01D3C55EF376}" type="parTrans" cxnId="{4C2904FE-900A-8148-B648-E82CFA315B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E14CE67-B2D4-F44D-A154-AC5C3AE9107E}" type="sibTrans" cxnId="{4C2904FE-900A-8148-B648-E82CFA315B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D938BB3-4EDE-0D4B-9AD2-9BA8F883BEF4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Centaur" panose="02030504050205020304" pitchFamily="18" charset="0"/>
            </a:rPr>
            <a:t>I plan to </a:t>
          </a:r>
          <a:r>
            <a:rPr lang="en-US" dirty="0">
              <a:solidFill>
                <a:srgbClr val="FF0000"/>
              </a:solidFill>
              <a:latin typeface="Centaur" panose="02030504050205020304" pitchFamily="18" charset="0"/>
            </a:rPr>
            <a:t>save $400 </a:t>
          </a:r>
          <a:r>
            <a:rPr lang="en-US" dirty="0">
              <a:solidFill>
                <a:srgbClr val="000000"/>
              </a:solidFill>
              <a:latin typeface="Centaur" panose="02030504050205020304" pitchFamily="18" charset="0"/>
            </a:rPr>
            <a:t>for a new phone by </a:t>
          </a:r>
          <a:r>
            <a:rPr lang="en-US" dirty="0">
              <a:solidFill>
                <a:srgbClr val="FF0000"/>
              </a:solidFill>
              <a:latin typeface="Centaur" panose="02030504050205020304" pitchFamily="18" charset="0"/>
            </a:rPr>
            <a:t>saving $20 instead of shopping </a:t>
          </a:r>
          <a:r>
            <a:rPr lang="en-US" dirty="0">
              <a:solidFill>
                <a:srgbClr val="000000"/>
              </a:solidFill>
              <a:latin typeface="Centaur" panose="02030504050205020304" pitchFamily="18" charset="0"/>
            </a:rPr>
            <a:t>from each weekly babysitting job </a:t>
          </a:r>
          <a:r>
            <a:rPr lang="en-US" b="1" dirty="0">
              <a:solidFill>
                <a:srgbClr val="FF0000"/>
              </a:solidFill>
              <a:latin typeface="Centaur" panose="02030504050205020304" pitchFamily="18" charset="0"/>
            </a:rPr>
            <a:t>for 20 weeks</a:t>
          </a:r>
          <a:r>
            <a:rPr lang="en-US" dirty="0">
              <a:solidFill>
                <a:srgbClr val="FF0000"/>
              </a:solidFill>
              <a:latin typeface="Centaur" panose="02030504050205020304" pitchFamily="18" charset="0"/>
            </a:rPr>
            <a:t>.</a:t>
          </a:r>
        </a:p>
      </dgm:t>
    </dgm:pt>
    <dgm:pt modelId="{91085D6B-1294-B347-A947-886BB2CAD8EF}" type="parTrans" cxnId="{24E08A1A-D045-1E4D-9754-D4703DCD817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21DFEF8-1E7E-F047-ADDC-3BD5C7CFD55C}" type="sibTrans" cxnId="{24E08A1A-D045-1E4D-9754-D4703DCD817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307AE6A-4611-0747-8D00-2E82643F5872}" type="pres">
      <dgm:prSet presAssocID="{F563A9D8-6496-6B4A-91A5-FF5F10CDE695}" presName="Name0" presStyleCnt="0">
        <dgm:presLayoutVars>
          <dgm:dir/>
          <dgm:animLvl val="lvl"/>
          <dgm:resizeHandles val="exact"/>
        </dgm:presLayoutVars>
      </dgm:prSet>
      <dgm:spPr/>
    </dgm:pt>
    <dgm:pt modelId="{3CFC590A-4179-8341-B82F-6E826CB05D92}" type="pres">
      <dgm:prSet presAssocID="{5C5FAAFD-8186-2B49-9C30-63C3E3BEC8DD}" presName="composite" presStyleCnt="0"/>
      <dgm:spPr/>
    </dgm:pt>
    <dgm:pt modelId="{D253A249-F2ED-E74F-950D-57A744759207}" type="pres">
      <dgm:prSet presAssocID="{5C5FAAFD-8186-2B49-9C30-63C3E3BEC8DD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16F15BDC-92DA-CA4D-9955-A5A8F4E7696E}" type="pres">
      <dgm:prSet presAssocID="{5C5FAAFD-8186-2B49-9C30-63C3E3BEC8DD}" presName="desTx" presStyleLbl="alignAccFollowNode1" presStyleIdx="0" presStyleCnt="5">
        <dgm:presLayoutVars>
          <dgm:bulletEnabled val="1"/>
        </dgm:presLayoutVars>
      </dgm:prSet>
      <dgm:spPr/>
    </dgm:pt>
    <dgm:pt modelId="{C13953A9-64A1-354C-B6C2-C2461CC44C58}" type="pres">
      <dgm:prSet presAssocID="{848A1B1A-6275-604E-89A5-9E053B0314F2}" presName="space" presStyleCnt="0"/>
      <dgm:spPr/>
    </dgm:pt>
    <dgm:pt modelId="{AE5A8524-12C2-8841-BA80-878B50F86C31}" type="pres">
      <dgm:prSet presAssocID="{F06B2C5C-0A9A-654E-A050-3A8EF694B1CA}" presName="composite" presStyleCnt="0"/>
      <dgm:spPr/>
    </dgm:pt>
    <dgm:pt modelId="{82CFD546-EC34-3341-8E1B-87594052CF5D}" type="pres">
      <dgm:prSet presAssocID="{F06B2C5C-0A9A-654E-A050-3A8EF694B1C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8381298A-1C06-2E4D-A495-A6BE6AAA0B3D}" type="pres">
      <dgm:prSet presAssocID="{F06B2C5C-0A9A-654E-A050-3A8EF694B1CA}" presName="desTx" presStyleLbl="alignAccFollowNode1" presStyleIdx="1" presStyleCnt="5">
        <dgm:presLayoutVars>
          <dgm:bulletEnabled val="1"/>
        </dgm:presLayoutVars>
      </dgm:prSet>
      <dgm:spPr/>
    </dgm:pt>
    <dgm:pt modelId="{A5C102E2-740E-2043-8C73-7CD3C4DE1CB0}" type="pres">
      <dgm:prSet presAssocID="{7C75658B-B4C6-8D46-A4CC-776A77671C18}" presName="space" presStyleCnt="0"/>
      <dgm:spPr/>
    </dgm:pt>
    <dgm:pt modelId="{01B8E3D0-79FF-4245-92DD-B321313FC9B0}" type="pres">
      <dgm:prSet presAssocID="{FDBCB68B-D99A-6940-A0BC-9EA57164DCBF}" presName="composite" presStyleCnt="0"/>
      <dgm:spPr/>
    </dgm:pt>
    <dgm:pt modelId="{492667E1-D4F8-2D4A-B3C5-388A38E1E64A}" type="pres">
      <dgm:prSet presAssocID="{FDBCB68B-D99A-6940-A0BC-9EA57164DCBF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17A44185-9188-6E41-9855-A43A5CB90DE3}" type="pres">
      <dgm:prSet presAssocID="{FDBCB68B-D99A-6940-A0BC-9EA57164DCBF}" presName="desTx" presStyleLbl="alignAccFollowNode1" presStyleIdx="2" presStyleCnt="5">
        <dgm:presLayoutVars>
          <dgm:bulletEnabled val="1"/>
        </dgm:presLayoutVars>
      </dgm:prSet>
      <dgm:spPr/>
    </dgm:pt>
    <dgm:pt modelId="{63DEDFFC-6D80-5F4F-991F-E1A42AE10326}" type="pres">
      <dgm:prSet presAssocID="{113DECA9-608A-B94F-81BB-8DF637E248C8}" presName="space" presStyleCnt="0"/>
      <dgm:spPr/>
    </dgm:pt>
    <dgm:pt modelId="{C65A8097-F549-1D42-A2CB-FCAFE2F77199}" type="pres">
      <dgm:prSet presAssocID="{CC633E2B-7831-CD41-9CCB-3CBBC3355B1B}" presName="composite" presStyleCnt="0"/>
      <dgm:spPr/>
    </dgm:pt>
    <dgm:pt modelId="{63884768-A683-2241-A147-1806712C610B}" type="pres">
      <dgm:prSet presAssocID="{CC633E2B-7831-CD41-9CCB-3CBBC3355B1B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7EEB31BC-1363-9D4B-8EFC-3C9EBB80100E}" type="pres">
      <dgm:prSet presAssocID="{CC633E2B-7831-CD41-9CCB-3CBBC3355B1B}" presName="desTx" presStyleLbl="alignAccFollowNode1" presStyleIdx="3" presStyleCnt="5">
        <dgm:presLayoutVars>
          <dgm:bulletEnabled val="1"/>
        </dgm:presLayoutVars>
      </dgm:prSet>
      <dgm:spPr/>
    </dgm:pt>
    <dgm:pt modelId="{9BA2C2E1-B089-974D-9F21-ECB4DDB3444F}" type="pres">
      <dgm:prSet presAssocID="{7681491B-AB27-394A-B411-8938E0118AF2}" presName="space" presStyleCnt="0"/>
      <dgm:spPr/>
    </dgm:pt>
    <dgm:pt modelId="{0C688515-9556-0D48-B6DD-3777CE5F5E25}" type="pres">
      <dgm:prSet presAssocID="{04D5E882-4869-3441-9ADE-66BEB03B5F04}" presName="composite" presStyleCnt="0"/>
      <dgm:spPr/>
    </dgm:pt>
    <dgm:pt modelId="{DAABCED2-5E91-434C-AD37-73535860CA68}" type="pres">
      <dgm:prSet presAssocID="{04D5E882-4869-3441-9ADE-66BEB03B5F04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E06FA8C8-6C9A-EE41-BBC2-A9C1E14853FA}" type="pres">
      <dgm:prSet presAssocID="{04D5E882-4869-3441-9ADE-66BEB03B5F04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75794E05-DD7E-D54E-834D-55F10AADA3CE}" srcId="{F563A9D8-6496-6B4A-91A5-FF5F10CDE695}" destId="{F06B2C5C-0A9A-654E-A050-3A8EF694B1CA}" srcOrd="1" destOrd="0" parTransId="{AA31AB8A-1A23-AC4E-AE63-BFAFB7AA29BC}" sibTransId="{7C75658B-B4C6-8D46-A4CC-776A77671C18}"/>
    <dgm:cxn modelId="{0E71B614-DECD-45F1-9710-62976947039C}" type="presOf" srcId="{CC633E2B-7831-CD41-9CCB-3CBBC3355B1B}" destId="{63884768-A683-2241-A147-1806712C610B}" srcOrd="0" destOrd="0" presId="urn:microsoft.com/office/officeart/2005/8/layout/hList1"/>
    <dgm:cxn modelId="{24E08A1A-D045-1E4D-9754-D4703DCD8175}" srcId="{04D5E882-4869-3441-9ADE-66BEB03B5F04}" destId="{0D938BB3-4EDE-0D4B-9AD2-9BA8F883BEF4}" srcOrd="0" destOrd="0" parTransId="{91085D6B-1294-B347-A947-886BB2CAD8EF}" sibTransId="{221DFEF8-1E7E-F047-ADDC-3BD5C7CFD55C}"/>
    <dgm:cxn modelId="{52795D23-12C8-4FFD-BA48-D0C94DCC7FC0}" type="presOf" srcId="{84A92718-8C11-4A44-BE46-AC74B53702DD}" destId="{8381298A-1C06-2E4D-A495-A6BE6AAA0B3D}" srcOrd="0" destOrd="0" presId="urn:microsoft.com/office/officeart/2005/8/layout/hList1"/>
    <dgm:cxn modelId="{71B93E34-8BFA-4592-B75C-AF844ED902C0}" type="presOf" srcId="{F563A9D8-6496-6B4A-91A5-FF5F10CDE695}" destId="{0307AE6A-4611-0747-8D00-2E82643F5872}" srcOrd="0" destOrd="0" presId="urn:microsoft.com/office/officeart/2005/8/layout/hList1"/>
    <dgm:cxn modelId="{1406174C-5D4C-4F80-A2AD-6D93DD35D45A}" type="presOf" srcId="{98F4BCC8-0D7F-C841-8C27-475D1936BC57}" destId="{17A44185-9188-6E41-9855-A43A5CB90DE3}" srcOrd="0" destOrd="0" presId="urn:microsoft.com/office/officeart/2005/8/layout/hList1"/>
    <dgm:cxn modelId="{400D0154-B4E5-4071-83DB-596E3C89FB98}" type="presOf" srcId="{C5AB3BA9-D22D-9B4C-BDE5-18EE012FFF3A}" destId="{7EEB31BC-1363-9D4B-8EFC-3C9EBB80100E}" srcOrd="0" destOrd="0" presId="urn:microsoft.com/office/officeart/2005/8/layout/hList1"/>
    <dgm:cxn modelId="{AE4F5A5E-F490-EB4D-A8F1-25D6B43D5E1D}" srcId="{FDBCB68B-D99A-6940-A0BC-9EA57164DCBF}" destId="{98F4BCC8-0D7F-C841-8C27-475D1936BC57}" srcOrd="0" destOrd="0" parTransId="{9FF825C0-C275-9042-8D9C-D2756EAA2603}" sibTransId="{EAAAA4A0-66FF-CD42-8C5B-33B3BA6E8481}"/>
    <dgm:cxn modelId="{F8D4AA63-0FFC-1248-8195-B596134A40F0}" srcId="{F06B2C5C-0A9A-654E-A050-3A8EF694B1CA}" destId="{84A92718-8C11-4A44-BE46-AC74B53702DD}" srcOrd="0" destOrd="0" parTransId="{DE07D147-136F-C146-9D9A-6DE6E3C50C5E}" sibTransId="{D7C711BD-6DB9-194D-9A8C-FD7CD32C3117}"/>
    <dgm:cxn modelId="{D3150C6D-3E36-44C2-8D28-67725FB4826E}" type="presOf" srcId="{FDBCB68B-D99A-6940-A0BC-9EA57164DCBF}" destId="{492667E1-D4F8-2D4A-B3C5-388A38E1E64A}" srcOrd="0" destOrd="0" presId="urn:microsoft.com/office/officeart/2005/8/layout/hList1"/>
    <dgm:cxn modelId="{23B21570-72C5-4F32-AC80-A45130AB25A4}" type="presOf" srcId="{F06B2C5C-0A9A-654E-A050-3A8EF694B1CA}" destId="{82CFD546-EC34-3341-8E1B-87594052CF5D}" srcOrd="0" destOrd="0" presId="urn:microsoft.com/office/officeart/2005/8/layout/hList1"/>
    <dgm:cxn modelId="{37E02674-ED5C-481E-8796-E95ACED2AF43}" type="presOf" srcId="{0D938BB3-4EDE-0D4B-9AD2-9BA8F883BEF4}" destId="{E06FA8C8-6C9A-EE41-BBC2-A9C1E14853FA}" srcOrd="0" destOrd="0" presId="urn:microsoft.com/office/officeart/2005/8/layout/hList1"/>
    <dgm:cxn modelId="{26614E8B-A0EC-9B41-97F4-69CCFDCFC195}" srcId="{F563A9D8-6496-6B4A-91A5-FF5F10CDE695}" destId="{FDBCB68B-D99A-6940-A0BC-9EA57164DCBF}" srcOrd="2" destOrd="0" parTransId="{393A375B-4082-634C-A310-3615F10281BD}" sibTransId="{113DECA9-608A-B94F-81BB-8DF637E248C8}"/>
    <dgm:cxn modelId="{EB8F208C-0EEF-1240-B337-403EBE733C2D}" srcId="{5C5FAAFD-8186-2B49-9C30-63C3E3BEC8DD}" destId="{90E998A4-A4B2-8749-A019-A2E3949C1A0D}" srcOrd="0" destOrd="0" parTransId="{E962A96A-7A97-0D46-9CC1-386C6005D4C0}" sibTransId="{45C351DB-46E3-B244-AB09-B0F55B1E36BE}"/>
    <dgm:cxn modelId="{81EBBD8F-1D30-8848-AF25-3ADC965EBFE0}" srcId="{F563A9D8-6496-6B4A-91A5-FF5F10CDE695}" destId="{CC633E2B-7831-CD41-9CCB-3CBBC3355B1B}" srcOrd="3" destOrd="0" parTransId="{7EE50AFD-0034-5C4C-84D4-3A30059B371B}" sibTransId="{7681491B-AB27-394A-B411-8938E0118AF2}"/>
    <dgm:cxn modelId="{F9CF3C9F-74A2-EF47-BC9A-8975C20B298F}" srcId="{F563A9D8-6496-6B4A-91A5-FF5F10CDE695}" destId="{04D5E882-4869-3441-9ADE-66BEB03B5F04}" srcOrd="4" destOrd="0" parTransId="{5299EE20-7309-FB4F-9D8B-8D71C19C52D9}" sibTransId="{2292C55E-DA36-AF4C-A3DD-504088FCB642}"/>
    <dgm:cxn modelId="{DBC7F2A6-F767-41DC-A77C-5EB952B65F2C}" type="presOf" srcId="{90E998A4-A4B2-8749-A019-A2E3949C1A0D}" destId="{16F15BDC-92DA-CA4D-9955-A5A8F4E7696E}" srcOrd="0" destOrd="0" presId="urn:microsoft.com/office/officeart/2005/8/layout/hList1"/>
    <dgm:cxn modelId="{93C647B5-42A6-4FDA-A3BF-7D8782A01396}" type="presOf" srcId="{5C5FAAFD-8186-2B49-9C30-63C3E3BEC8DD}" destId="{D253A249-F2ED-E74F-950D-57A744759207}" srcOrd="0" destOrd="0" presId="urn:microsoft.com/office/officeart/2005/8/layout/hList1"/>
    <dgm:cxn modelId="{D747A2B7-A85B-2D47-A216-384E2A3E1F0F}" srcId="{F563A9D8-6496-6B4A-91A5-FF5F10CDE695}" destId="{5C5FAAFD-8186-2B49-9C30-63C3E3BEC8DD}" srcOrd="0" destOrd="0" parTransId="{2B99E094-1F58-1746-BF1F-A9588691F9D5}" sibTransId="{848A1B1A-6275-604E-89A5-9E053B0314F2}"/>
    <dgm:cxn modelId="{CEBC69EC-DBBB-473C-B6EB-27918BB31D3F}" type="presOf" srcId="{04D5E882-4869-3441-9ADE-66BEB03B5F04}" destId="{DAABCED2-5E91-434C-AD37-73535860CA68}" srcOrd="0" destOrd="0" presId="urn:microsoft.com/office/officeart/2005/8/layout/hList1"/>
    <dgm:cxn modelId="{4C2904FE-900A-8148-B648-E82CFA315BB9}" srcId="{CC633E2B-7831-CD41-9CCB-3CBBC3355B1B}" destId="{C5AB3BA9-D22D-9B4C-BDE5-18EE012FFF3A}" srcOrd="0" destOrd="0" parTransId="{AF97C1BC-CB95-3242-89FD-01D3C55EF376}" sibTransId="{1E14CE67-B2D4-F44D-A154-AC5C3AE9107E}"/>
    <dgm:cxn modelId="{908F371A-AC82-45F2-944F-9955C0D23F7D}" type="presParOf" srcId="{0307AE6A-4611-0747-8D00-2E82643F5872}" destId="{3CFC590A-4179-8341-B82F-6E826CB05D92}" srcOrd="0" destOrd="0" presId="urn:microsoft.com/office/officeart/2005/8/layout/hList1"/>
    <dgm:cxn modelId="{55196AA1-02A4-4ED6-80B8-EE59D560EEB2}" type="presParOf" srcId="{3CFC590A-4179-8341-B82F-6E826CB05D92}" destId="{D253A249-F2ED-E74F-950D-57A744759207}" srcOrd="0" destOrd="0" presId="urn:microsoft.com/office/officeart/2005/8/layout/hList1"/>
    <dgm:cxn modelId="{B8B247C9-4921-4E0A-AB94-8E8D6369E9F4}" type="presParOf" srcId="{3CFC590A-4179-8341-B82F-6E826CB05D92}" destId="{16F15BDC-92DA-CA4D-9955-A5A8F4E7696E}" srcOrd="1" destOrd="0" presId="urn:microsoft.com/office/officeart/2005/8/layout/hList1"/>
    <dgm:cxn modelId="{629BE261-9694-4FE9-A71A-368E86F61745}" type="presParOf" srcId="{0307AE6A-4611-0747-8D00-2E82643F5872}" destId="{C13953A9-64A1-354C-B6C2-C2461CC44C58}" srcOrd="1" destOrd="0" presId="urn:microsoft.com/office/officeart/2005/8/layout/hList1"/>
    <dgm:cxn modelId="{102F7052-EE7C-43A2-8D63-6F2164723E7B}" type="presParOf" srcId="{0307AE6A-4611-0747-8D00-2E82643F5872}" destId="{AE5A8524-12C2-8841-BA80-878B50F86C31}" srcOrd="2" destOrd="0" presId="urn:microsoft.com/office/officeart/2005/8/layout/hList1"/>
    <dgm:cxn modelId="{7F1F866A-FC8E-471E-9B48-83C1F87113F6}" type="presParOf" srcId="{AE5A8524-12C2-8841-BA80-878B50F86C31}" destId="{82CFD546-EC34-3341-8E1B-87594052CF5D}" srcOrd="0" destOrd="0" presId="urn:microsoft.com/office/officeart/2005/8/layout/hList1"/>
    <dgm:cxn modelId="{FB82A2D1-B9BC-4BEB-851B-9D0CA11AFADB}" type="presParOf" srcId="{AE5A8524-12C2-8841-BA80-878B50F86C31}" destId="{8381298A-1C06-2E4D-A495-A6BE6AAA0B3D}" srcOrd="1" destOrd="0" presId="urn:microsoft.com/office/officeart/2005/8/layout/hList1"/>
    <dgm:cxn modelId="{A1E9C0D6-D414-4B7F-8EDB-253CA5B93D99}" type="presParOf" srcId="{0307AE6A-4611-0747-8D00-2E82643F5872}" destId="{A5C102E2-740E-2043-8C73-7CD3C4DE1CB0}" srcOrd="3" destOrd="0" presId="urn:microsoft.com/office/officeart/2005/8/layout/hList1"/>
    <dgm:cxn modelId="{90701482-A4E5-4142-B2D3-418CCE91604B}" type="presParOf" srcId="{0307AE6A-4611-0747-8D00-2E82643F5872}" destId="{01B8E3D0-79FF-4245-92DD-B321313FC9B0}" srcOrd="4" destOrd="0" presId="urn:microsoft.com/office/officeart/2005/8/layout/hList1"/>
    <dgm:cxn modelId="{090CFB52-A022-454B-A31A-26BF439D91FA}" type="presParOf" srcId="{01B8E3D0-79FF-4245-92DD-B321313FC9B0}" destId="{492667E1-D4F8-2D4A-B3C5-388A38E1E64A}" srcOrd="0" destOrd="0" presId="urn:microsoft.com/office/officeart/2005/8/layout/hList1"/>
    <dgm:cxn modelId="{55D527E6-7E9D-4AE4-8FB2-1DF9C09F087C}" type="presParOf" srcId="{01B8E3D0-79FF-4245-92DD-B321313FC9B0}" destId="{17A44185-9188-6E41-9855-A43A5CB90DE3}" srcOrd="1" destOrd="0" presId="urn:microsoft.com/office/officeart/2005/8/layout/hList1"/>
    <dgm:cxn modelId="{48338024-A7FF-47C8-A46B-586F607F97BC}" type="presParOf" srcId="{0307AE6A-4611-0747-8D00-2E82643F5872}" destId="{63DEDFFC-6D80-5F4F-991F-E1A42AE10326}" srcOrd="5" destOrd="0" presId="urn:microsoft.com/office/officeart/2005/8/layout/hList1"/>
    <dgm:cxn modelId="{553295FE-C2A7-4EAF-9654-D79A2F8824D1}" type="presParOf" srcId="{0307AE6A-4611-0747-8D00-2E82643F5872}" destId="{C65A8097-F549-1D42-A2CB-FCAFE2F77199}" srcOrd="6" destOrd="0" presId="urn:microsoft.com/office/officeart/2005/8/layout/hList1"/>
    <dgm:cxn modelId="{C9B62F7A-58F5-4E5F-896E-D7D8833D7418}" type="presParOf" srcId="{C65A8097-F549-1D42-A2CB-FCAFE2F77199}" destId="{63884768-A683-2241-A147-1806712C610B}" srcOrd="0" destOrd="0" presId="urn:microsoft.com/office/officeart/2005/8/layout/hList1"/>
    <dgm:cxn modelId="{8D5FF9F5-860C-450D-8E5A-063DF7F71D35}" type="presParOf" srcId="{C65A8097-F549-1D42-A2CB-FCAFE2F77199}" destId="{7EEB31BC-1363-9D4B-8EFC-3C9EBB80100E}" srcOrd="1" destOrd="0" presId="urn:microsoft.com/office/officeart/2005/8/layout/hList1"/>
    <dgm:cxn modelId="{3026F7D6-5681-4F3A-80FE-838893FA9BEA}" type="presParOf" srcId="{0307AE6A-4611-0747-8D00-2E82643F5872}" destId="{9BA2C2E1-B089-974D-9F21-ECB4DDB3444F}" srcOrd="7" destOrd="0" presId="urn:microsoft.com/office/officeart/2005/8/layout/hList1"/>
    <dgm:cxn modelId="{EF627A7A-78F6-4FF1-90B4-A6B780B7D106}" type="presParOf" srcId="{0307AE6A-4611-0747-8D00-2E82643F5872}" destId="{0C688515-9556-0D48-B6DD-3777CE5F5E25}" srcOrd="8" destOrd="0" presId="urn:microsoft.com/office/officeart/2005/8/layout/hList1"/>
    <dgm:cxn modelId="{F4A49086-9587-48E0-96C3-BA5ED1379812}" type="presParOf" srcId="{0C688515-9556-0D48-B6DD-3777CE5F5E25}" destId="{DAABCED2-5E91-434C-AD37-73535860CA68}" srcOrd="0" destOrd="0" presId="urn:microsoft.com/office/officeart/2005/8/layout/hList1"/>
    <dgm:cxn modelId="{35992DA3-861C-40A5-87E8-FDBD5B62EC12}" type="presParOf" srcId="{0C688515-9556-0D48-B6DD-3777CE5F5E25}" destId="{E06FA8C8-6C9A-EE41-BBC2-A9C1E14853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8FB034-03D6-AA41-9FF7-055B48F52E52}" type="doc">
      <dgm:prSet loTypeId="urn:microsoft.com/office/officeart/2005/8/layout/default" loCatId="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77C91062-12D7-194E-A918-5DC88F6A3AC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entaur" panose="02030504050205020304" pitchFamily="18" charset="0"/>
            </a:rPr>
            <a:t>What is a SMART goal you would like to write &amp; achieve? </a:t>
          </a:r>
        </a:p>
      </dgm:t>
    </dgm:pt>
    <dgm:pt modelId="{C0A830F6-FEC6-7A44-A46A-DE9DFF3EB5AC}" type="parTrans" cxnId="{5E44384C-FF2C-9A47-B4E5-ADA67669D28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ECC0BBF-B3F1-6D4B-AF47-C1B3A025624F}" type="sibTrans" cxnId="{5E44384C-FF2C-9A47-B4E5-ADA67669D28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5442818-28CD-E14A-8C18-47C0EA7A4A47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entaur" panose="02030504050205020304" pitchFamily="18" charset="0"/>
            </a:rPr>
            <a:t>How can providing direction make goals easier to achieve? </a:t>
          </a:r>
        </a:p>
      </dgm:t>
    </dgm:pt>
    <dgm:pt modelId="{CA187450-8C40-CB43-9BAB-F9F378515DC0}" type="parTrans" cxnId="{7440E9F0-BF53-8A42-931E-FB07C389728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AFA2A8D-8212-024D-A7A5-8047E87A3A50}" type="sibTrans" cxnId="{7440E9F0-BF53-8A42-931E-FB07C389728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4C8E031-86C4-624D-83EA-5A5199578824}" type="pres">
      <dgm:prSet presAssocID="{728FB034-03D6-AA41-9FF7-055B48F52E52}" presName="diagram" presStyleCnt="0">
        <dgm:presLayoutVars>
          <dgm:dir/>
          <dgm:resizeHandles val="exact"/>
        </dgm:presLayoutVars>
      </dgm:prSet>
      <dgm:spPr/>
    </dgm:pt>
    <dgm:pt modelId="{419B53E7-612D-D142-A0D9-9EC8F899D8CB}" type="pres">
      <dgm:prSet presAssocID="{77C91062-12D7-194E-A918-5DC88F6A3AC6}" presName="node" presStyleLbl="node1" presStyleIdx="0" presStyleCnt="2" custLinFactNeighborX="798" custLinFactNeighborY="-43976">
        <dgm:presLayoutVars>
          <dgm:bulletEnabled val="1"/>
        </dgm:presLayoutVars>
      </dgm:prSet>
      <dgm:spPr/>
    </dgm:pt>
    <dgm:pt modelId="{E5F2E466-FD2C-FC4D-93B8-F5EEA1BCD320}" type="pres">
      <dgm:prSet presAssocID="{EECC0BBF-B3F1-6D4B-AF47-C1B3A025624F}" presName="sibTrans" presStyleCnt="0"/>
      <dgm:spPr/>
    </dgm:pt>
    <dgm:pt modelId="{CA047C9D-2DD9-D446-8F8E-F234634FF21C}" type="pres">
      <dgm:prSet presAssocID="{F5442818-28CD-E14A-8C18-47C0EA7A4A47}" presName="node" presStyleLbl="node1" presStyleIdx="1" presStyleCnt="2" custLinFactNeighborX="849" custLinFactNeighborY="-43976">
        <dgm:presLayoutVars>
          <dgm:bulletEnabled val="1"/>
        </dgm:presLayoutVars>
      </dgm:prSet>
      <dgm:spPr/>
    </dgm:pt>
  </dgm:ptLst>
  <dgm:cxnLst>
    <dgm:cxn modelId="{5E44384C-FF2C-9A47-B4E5-ADA67669D280}" srcId="{728FB034-03D6-AA41-9FF7-055B48F52E52}" destId="{77C91062-12D7-194E-A918-5DC88F6A3AC6}" srcOrd="0" destOrd="0" parTransId="{C0A830F6-FEC6-7A44-A46A-DE9DFF3EB5AC}" sibTransId="{EECC0BBF-B3F1-6D4B-AF47-C1B3A025624F}"/>
    <dgm:cxn modelId="{DCA343A3-8EB2-42D9-8774-42835A198DB4}" type="presOf" srcId="{F5442818-28CD-E14A-8C18-47C0EA7A4A47}" destId="{CA047C9D-2DD9-D446-8F8E-F234634FF21C}" srcOrd="0" destOrd="0" presId="urn:microsoft.com/office/officeart/2005/8/layout/default"/>
    <dgm:cxn modelId="{4E9184C2-1FD7-4A8F-A3A8-F1811C139BC1}" type="presOf" srcId="{77C91062-12D7-194E-A918-5DC88F6A3AC6}" destId="{419B53E7-612D-D142-A0D9-9EC8F899D8CB}" srcOrd="0" destOrd="0" presId="urn:microsoft.com/office/officeart/2005/8/layout/default"/>
    <dgm:cxn modelId="{4FD6D4CE-BAD5-4774-8E79-AC006C6A800B}" type="presOf" srcId="{728FB034-03D6-AA41-9FF7-055B48F52E52}" destId="{54C8E031-86C4-624D-83EA-5A5199578824}" srcOrd="0" destOrd="0" presId="urn:microsoft.com/office/officeart/2005/8/layout/default"/>
    <dgm:cxn modelId="{7440E9F0-BF53-8A42-931E-FB07C3897289}" srcId="{728FB034-03D6-AA41-9FF7-055B48F52E52}" destId="{F5442818-28CD-E14A-8C18-47C0EA7A4A47}" srcOrd="1" destOrd="0" parTransId="{CA187450-8C40-CB43-9BAB-F9F378515DC0}" sibTransId="{6AFA2A8D-8212-024D-A7A5-8047E87A3A50}"/>
    <dgm:cxn modelId="{C55A8713-82D1-4439-8C99-0DA4CB1C2351}" type="presParOf" srcId="{54C8E031-86C4-624D-83EA-5A5199578824}" destId="{419B53E7-612D-D142-A0D9-9EC8F899D8CB}" srcOrd="0" destOrd="0" presId="urn:microsoft.com/office/officeart/2005/8/layout/default"/>
    <dgm:cxn modelId="{2F6660B7-EFC9-4029-A1C2-BD05BD4BDD02}" type="presParOf" srcId="{54C8E031-86C4-624D-83EA-5A5199578824}" destId="{E5F2E466-FD2C-FC4D-93B8-F5EEA1BCD320}" srcOrd="1" destOrd="0" presId="urn:microsoft.com/office/officeart/2005/8/layout/default"/>
    <dgm:cxn modelId="{30BD2604-87A3-4FB8-9940-CCBDD66694BA}" type="presParOf" srcId="{54C8E031-86C4-624D-83EA-5A5199578824}" destId="{CA047C9D-2DD9-D446-8F8E-F234634FF21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1979FC-9ABF-0641-A59A-8306A21C3105}" type="doc">
      <dgm:prSet loTypeId="urn:microsoft.com/office/officeart/2005/8/layout/vList5" loCatId="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en-US"/>
        </a:p>
      </dgm:t>
    </dgm:pt>
    <dgm:pt modelId="{A4D4BDCA-69DF-524B-90D5-D8EEE69AD6D4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Track your progress</a:t>
          </a:r>
        </a:p>
      </dgm:t>
    </dgm:pt>
    <dgm:pt modelId="{5CB87534-59B2-0B42-9D94-BF45CA742DBB}" type="parTrans" cxnId="{A01E3DCC-9086-B34D-8615-B875A13CB3B6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D0EDE006-6851-B646-87DE-68BB61F2B9C6}" type="sibTrans" cxnId="{A01E3DCC-9086-B34D-8615-B875A13CB3B6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990149AB-4FD4-8E4A-9A24-10DA034D8D48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Write down your progress on a calendar or journal</a:t>
          </a:r>
        </a:p>
      </dgm:t>
    </dgm:pt>
    <dgm:pt modelId="{7FF2688D-FB3C-6448-93C0-02FD7CF614DE}" type="parTrans" cxnId="{E4EE7E6A-EF4E-A84B-BDB0-E5ADEF9705C2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4AC4C334-0177-6742-A8D4-8A4521FD10F5}" type="sibTrans" cxnId="{E4EE7E6A-EF4E-A84B-BDB0-E5ADEF9705C2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D9339DBE-90D6-7C4D-AF85-88835D046FA8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There are many websites and apps available to help you stay focused</a:t>
          </a:r>
        </a:p>
      </dgm:t>
    </dgm:pt>
    <dgm:pt modelId="{F3322E05-82F9-C042-9948-60CA7A618A4B}" type="parTrans" cxnId="{2F10A6DC-1C2A-EA41-A27F-1943982FAE35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331DE8F0-9325-0B4F-A0F1-72B26AA77A2B}" type="sibTrans" cxnId="{2F10A6DC-1C2A-EA41-A27F-1943982FAE35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A12D8832-5550-8C4A-84EC-15C3DDBB6F39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Ask others for support</a:t>
          </a:r>
        </a:p>
      </dgm:t>
    </dgm:pt>
    <dgm:pt modelId="{885FC045-B680-1346-8E17-7D6C4ED76134}" type="parTrans" cxnId="{CF5CDD0F-E82F-424C-91EC-20BADEAC8B74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2193D6AD-E9D0-D648-B15F-F3881EBEC1A5}" type="sibTrans" cxnId="{CF5CDD0F-E82F-424C-91EC-20BADEAC8B74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D596F35C-D918-9F49-9B7E-DD4C079063BD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+mn-lt"/>
            </a:rPr>
            <a:t>When you share your goal with others, they can help remind you and keep you focused on your goal</a:t>
          </a:r>
        </a:p>
      </dgm:t>
    </dgm:pt>
    <dgm:pt modelId="{B67B254F-8628-EA43-B43A-53DA773704E6}" type="parTrans" cxnId="{0589932F-551E-294C-A3D6-013B2974282B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63224F7D-8FDF-5945-8061-AEB7886781F7}" type="sibTrans" cxnId="{0589932F-551E-294C-A3D6-013B2974282B}">
      <dgm:prSet/>
      <dgm:spPr/>
      <dgm:t>
        <a:bodyPr/>
        <a:lstStyle/>
        <a:p>
          <a:endParaRPr lang="en-US">
            <a:solidFill>
              <a:srgbClr val="000000"/>
            </a:solidFill>
            <a:latin typeface="+mn-lt"/>
          </a:endParaRPr>
        </a:p>
      </dgm:t>
    </dgm:pt>
    <dgm:pt modelId="{DE273BFF-F148-6249-983E-F89DD15B8D07}" type="pres">
      <dgm:prSet presAssocID="{D01979FC-9ABF-0641-A59A-8306A21C3105}" presName="Name0" presStyleCnt="0">
        <dgm:presLayoutVars>
          <dgm:dir/>
          <dgm:animLvl val="lvl"/>
          <dgm:resizeHandles val="exact"/>
        </dgm:presLayoutVars>
      </dgm:prSet>
      <dgm:spPr/>
    </dgm:pt>
    <dgm:pt modelId="{87DAA590-EB65-364E-9391-2EFE8923F679}" type="pres">
      <dgm:prSet presAssocID="{A4D4BDCA-69DF-524B-90D5-D8EEE69AD6D4}" presName="linNode" presStyleCnt="0"/>
      <dgm:spPr/>
    </dgm:pt>
    <dgm:pt modelId="{C5F96221-F181-CF43-BA29-3BDB634BAA85}" type="pres">
      <dgm:prSet presAssocID="{A4D4BDCA-69DF-524B-90D5-D8EEE69AD6D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1ABAF84-E76E-854C-8700-3B5C121B1EFF}" type="pres">
      <dgm:prSet presAssocID="{A4D4BDCA-69DF-524B-90D5-D8EEE69AD6D4}" presName="descendantText" presStyleLbl="alignAccFollowNode1" presStyleIdx="0" presStyleCnt="2">
        <dgm:presLayoutVars>
          <dgm:bulletEnabled val="1"/>
        </dgm:presLayoutVars>
      </dgm:prSet>
      <dgm:spPr/>
    </dgm:pt>
    <dgm:pt modelId="{4C48D056-7198-E346-9435-2273303006F0}" type="pres">
      <dgm:prSet presAssocID="{D0EDE006-6851-B646-87DE-68BB61F2B9C6}" presName="sp" presStyleCnt="0"/>
      <dgm:spPr/>
    </dgm:pt>
    <dgm:pt modelId="{108366FC-F8BA-5145-AFEF-4B6B57682526}" type="pres">
      <dgm:prSet presAssocID="{A12D8832-5550-8C4A-84EC-15C3DDBB6F39}" presName="linNode" presStyleCnt="0"/>
      <dgm:spPr/>
    </dgm:pt>
    <dgm:pt modelId="{97813733-B351-5649-B1E0-AE9295E3ED61}" type="pres">
      <dgm:prSet presAssocID="{A12D8832-5550-8C4A-84EC-15C3DDBB6F3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BE61AE7-921E-A043-976F-3B9C9D2FC0FB}" type="pres">
      <dgm:prSet presAssocID="{A12D8832-5550-8C4A-84EC-15C3DDBB6F3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2156704-E0B4-4808-93B1-428B28E697C2}" type="presOf" srcId="{D596F35C-D918-9F49-9B7E-DD4C079063BD}" destId="{ABE61AE7-921E-A043-976F-3B9C9D2FC0FB}" srcOrd="0" destOrd="0" presId="urn:microsoft.com/office/officeart/2005/8/layout/vList5"/>
    <dgm:cxn modelId="{CF5CDD0F-E82F-424C-91EC-20BADEAC8B74}" srcId="{D01979FC-9ABF-0641-A59A-8306A21C3105}" destId="{A12D8832-5550-8C4A-84EC-15C3DDBB6F39}" srcOrd="1" destOrd="0" parTransId="{885FC045-B680-1346-8E17-7D6C4ED76134}" sibTransId="{2193D6AD-E9D0-D648-B15F-F3881EBEC1A5}"/>
    <dgm:cxn modelId="{EE91CB13-8123-4CC2-8AB8-594510EB8314}" type="presOf" srcId="{A12D8832-5550-8C4A-84EC-15C3DDBB6F39}" destId="{97813733-B351-5649-B1E0-AE9295E3ED61}" srcOrd="0" destOrd="0" presId="urn:microsoft.com/office/officeart/2005/8/layout/vList5"/>
    <dgm:cxn modelId="{0589932F-551E-294C-A3D6-013B2974282B}" srcId="{A12D8832-5550-8C4A-84EC-15C3DDBB6F39}" destId="{D596F35C-D918-9F49-9B7E-DD4C079063BD}" srcOrd="0" destOrd="0" parTransId="{B67B254F-8628-EA43-B43A-53DA773704E6}" sibTransId="{63224F7D-8FDF-5945-8061-AEB7886781F7}"/>
    <dgm:cxn modelId="{A106203C-8F79-4B5D-826A-38F7DE9DB281}" type="presOf" srcId="{D9339DBE-90D6-7C4D-AF85-88835D046FA8}" destId="{81ABAF84-E76E-854C-8700-3B5C121B1EFF}" srcOrd="0" destOrd="1" presId="urn:microsoft.com/office/officeart/2005/8/layout/vList5"/>
    <dgm:cxn modelId="{63358B58-E5EB-46FA-9AAF-2FC9EC92ABAF}" type="presOf" srcId="{990149AB-4FD4-8E4A-9A24-10DA034D8D48}" destId="{81ABAF84-E76E-854C-8700-3B5C121B1EFF}" srcOrd="0" destOrd="0" presId="urn:microsoft.com/office/officeart/2005/8/layout/vList5"/>
    <dgm:cxn modelId="{E4EE7E6A-EF4E-A84B-BDB0-E5ADEF9705C2}" srcId="{A4D4BDCA-69DF-524B-90D5-D8EEE69AD6D4}" destId="{990149AB-4FD4-8E4A-9A24-10DA034D8D48}" srcOrd="0" destOrd="0" parTransId="{7FF2688D-FB3C-6448-93C0-02FD7CF614DE}" sibTransId="{4AC4C334-0177-6742-A8D4-8A4521FD10F5}"/>
    <dgm:cxn modelId="{A01E3DCC-9086-B34D-8615-B875A13CB3B6}" srcId="{D01979FC-9ABF-0641-A59A-8306A21C3105}" destId="{A4D4BDCA-69DF-524B-90D5-D8EEE69AD6D4}" srcOrd="0" destOrd="0" parTransId="{5CB87534-59B2-0B42-9D94-BF45CA742DBB}" sibTransId="{D0EDE006-6851-B646-87DE-68BB61F2B9C6}"/>
    <dgm:cxn modelId="{2F10A6DC-1C2A-EA41-A27F-1943982FAE35}" srcId="{A4D4BDCA-69DF-524B-90D5-D8EEE69AD6D4}" destId="{D9339DBE-90D6-7C4D-AF85-88835D046FA8}" srcOrd="1" destOrd="0" parTransId="{F3322E05-82F9-C042-9948-60CA7A618A4B}" sibTransId="{331DE8F0-9325-0B4F-A0F1-72B26AA77A2B}"/>
    <dgm:cxn modelId="{DD53A8E8-1E62-450C-A737-2E8D3261E6F7}" type="presOf" srcId="{D01979FC-9ABF-0641-A59A-8306A21C3105}" destId="{DE273BFF-F148-6249-983E-F89DD15B8D07}" srcOrd="0" destOrd="0" presId="urn:microsoft.com/office/officeart/2005/8/layout/vList5"/>
    <dgm:cxn modelId="{2BC932F5-04D2-491D-A519-4940B6651B3F}" type="presOf" srcId="{A4D4BDCA-69DF-524B-90D5-D8EEE69AD6D4}" destId="{C5F96221-F181-CF43-BA29-3BDB634BAA85}" srcOrd="0" destOrd="0" presId="urn:microsoft.com/office/officeart/2005/8/layout/vList5"/>
    <dgm:cxn modelId="{3982D914-2527-4BFC-A5E4-6E63CC83957A}" type="presParOf" srcId="{DE273BFF-F148-6249-983E-F89DD15B8D07}" destId="{87DAA590-EB65-364E-9391-2EFE8923F679}" srcOrd="0" destOrd="0" presId="urn:microsoft.com/office/officeart/2005/8/layout/vList5"/>
    <dgm:cxn modelId="{15640CA9-C3BC-4A7B-94A4-B0118C427851}" type="presParOf" srcId="{87DAA590-EB65-364E-9391-2EFE8923F679}" destId="{C5F96221-F181-CF43-BA29-3BDB634BAA85}" srcOrd="0" destOrd="0" presId="urn:microsoft.com/office/officeart/2005/8/layout/vList5"/>
    <dgm:cxn modelId="{C7DE69E2-255E-46F6-AA66-C5A8478A9ED1}" type="presParOf" srcId="{87DAA590-EB65-364E-9391-2EFE8923F679}" destId="{81ABAF84-E76E-854C-8700-3B5C121B1EFF}" srcOrd="1" destOrd="0" presId="urn:microsoft.com/office/officeart/2005/8/layout/vList5"/>
    <dgm:cxn modelId="{4D549004-F3F4-4E72-A4C8-F98C75565598}" type="presParOf" srcId="{DE273BFF-F148-6249-983E-F89DD15B8D07}" destId="{4C48D056-7198-E346-9435-2273303006F0}" srcOrd="1" destOrd="0" presId="urn:microsoft.com/office/officeart/2005/8/layout/vList5"/>
    <dgm:cxn modelId="{8628D6E2-56D9-480C-BFD0-21FCC4802074}" type="presParOf" srcId="{DE273BFF-F148-6249-983E-F89DD15B8D07}" destId="{108366FC-F8BA-5145-AFEF-4B6B57682526}" srcOrd="2" destOrd="0" presId="urn:microsoft.com/office/officeart/2005/8/layout/vList5"/>
    <dgm:cxn modelId="{D51107B2-3F06-4144-A4B4-86CBB304FFF0}" type="presParOf" srcId="{108366FC-F8BA-5145-AFEF-4B6B57682526}" destId="{97813733-B351-5649-B1E0-AE9295E3ED61}" srcOrd="0" destOrd="0" presId="urn:microsoft.com/office/officeart/2005/8/layout/vList5"/>
    <dgm:cxn modelId="{60E8B58A-911F-48B3-AAAB-C53DE008F0F0}" type="presParOf" srcId="{108366FC-F8BA-5145-AFEF-4B6B57682526}" destId="{ABE61AE7-921E-A043-976F-3B9C9D2FC0F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8BB2C-905E-F045-AC61-EF5E4DB1A0F5}">
      <dsp:nvSpPr>
        <dsp:cNvPr id="0" name=""/>
        <dsp:cNvSpPr/>
      </dsp:nvSpPr>
      <dsp:spPr>
        <a:xfrm>
          <a:off x="42" y="27529"/>
          <a:ext cx="4059212" cy="1513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entaur" panose="02030504050205020304" pitchFamily="18" charset="0"/>
            </a:rPr>
            <a:t>Short-Term – </a:t>
          </a:r>
        </a:p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entaur" panose="02030504050205020304" pitchFamily="18" charset="0"/>
            </a:rPr>
            <a:t>one year or less</a:t>
          </a:r>
        </a:p>
      </dsp:txBody>
      <dsp:txXfrm>
        <a:off x="42" y="27529"/>
        <a:ext cx="4059212" cy="1513984"/>
      </dsp:txXfrm>
    </dsp:sp>
    <dsp:sp modelId="{3ED76DDF-2B4B-7245-A64C-6CA3FFBB6ADC}">
      <dsp:nvSpPr>
        <dsp:cNvPr id="0" name=""/>
        <dsp:cNvSpPr/>
      </dsp:nvSpPr>
      <dsp:spPr>
        <a:xfrm>
          <a:off x="42" y="1541513"/>
          <a:ext cx="4059212" cy="3337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entaur" panose="02030504050205020304" pitchFamily="18" charset="0"/>
            </a:rPr>
            <a:t>Improving grades at school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entaur" panose="02030504050205020304" pitchFamily="18" charset="0"/>
            </a:rPr>
            <a:t>Making the basketball team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entaur" panose="02030504050205020304" pitchFamily="18" charset="0"/>
            </a:rPr>
            <a:t>Saving money to buy a new phone</a:t>
          </a:r>
        </a:p>
      </dsp:txBody>
      <dsp:txXfrm>
        <a:off x="42" y="1541513"/>
        <a:ext cx="4059212" cy="3337920"/>
      </dsp:txXfrm>
    </dsp:sp>
    <dsp:sp modelId="{B1EBD25E-101F-5148-9FB6-77AF18D88085}">
      <dsp:nvSpPr>
        <dsp:cNvPr id="0" name=""/>
        <dsp:cNvSpPr/>
      </dsp:nvSpPr>
      <dsp:spPr>
        <a:xfrm>
          <a:off x="4627544" y="27529"/>
          <a:ext cx="4059212" cy="1513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entaur" panose="02030504050205020304" pitchFamily="18" charset="0"/>
            </a:rPr>
            <a:t>Long-Term – more than one year</a:t>
          </a:r>
        </a:p>
      </dsp:txBody>
      <dsp:txXfrm>
        <a:off x="4627544" y="27529"/>
        <a:ext cx="4059212" cy="1513984"/>
      </dsp:txXfrm>
    </dsp:sp>
    <dsp:sp modelId="{16A09A07-6A72-B347-A354-260ED105920B}">
      <dsp:nvSpPr>
        <dsp:cNvPr id="0" name=""/>
        <dsp:cNvSpPr/>
      </dsp:nvSpPr>
      <dsp:spPr>
        <a:xfrm>
          <a:off x="4627544" y="1541513"/>
          <a:ext cx="4059212" cy="3337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entaur" panose="02030504050205020304" pitchFamily="18" charset="0"/>
            </a:rPr>
            <a:t>Attending college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entaur" panose="02030504050205020304" pitchFamily="18" charset="0"/>
            </a:rPr>
            <a:t>Getting a great job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entaur" panose="02030504050205020304" pitchFamily="18" charset="0"/>
            </a:rPr>
            <a:t>Buying a new car</a:t>
          </a:r>
        </a:p>
      </dsp:txBody>
      <dsp:txXfrm>
        <a:off x="4627544" y="1541513"/>
        <a:ext cx="4059212" cy="33379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54DD7-A3CC-2B41-92B7-F60D56D48D78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/>
              </a:solidFill>
              <a:latin typeface="+mn-lt"/>
            </a:rPr>
            <a:t>Goals help us focus on positive outcome(s)</a:t>
          </a:r>
        </a:p>
      </dsp:txBody>
      <dsp:txXfrm>
        <a:off x="460905" y="1047"/>
        <a:ext cx="3479899" cy="2087939"/>
      </dsp:txXfrm>
    </dsp:sp>
    <dsp:sp modelId="{F736FB72-45DA-084D-BCF5-1E73A15615C6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3">
            <a:shade val="80000"/>
            <a:hueOff val="72969"/>
            <a:satOff val="-477"/>
            <a:lumOff val="8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/>
              </a:solidFill>
              <a:latin typeface="+mn-lt"/>
            </a:rPr>
            <a:t>SMART goals should include specific details</a:t>
          </a:r>
        </a:p>
      </dsp:txBody>
      <dsp:txXfrm>
        <a:off x="4288794" y="1047"/>
        <a:ext cx="3479899" cy="2087939"/>
      </dsp:txXfrm>
    </dsp:sp>
    <dsp:sp modelId="{DB5A59FB-8C5E-AE41-949D-29859EF38ABC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3">
            <a:shade val="80000"/>
            <a:hueOff val="145938"/>
            <a:satOff val="-954"/>
            <a:lumOff val="16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/>
              </a:solidFill>
              <a:latin typeface="+mn-lt"/>
            </a:rPr>
            <a:t>Goals can be long-term, short-term, financial or educational</a:t>
          </a:r>
        </a:p>
      </dsp:txBody>
      <dsp:txXfrm>
        <a:off x="460905" y="2436976"/>
        <a:ext cx="3479899" cy="2087939"/>
      </dsp:txXfrm>
    </dsp:sp>
    <dsp:sp modelId="{986398FE-A94B-4244-BF31-AE8E781615A5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/>
              </a:solidFill>
              <a:latin typeface="+mn-lt"/>
            </a:rPr>
            <a:t>Track your progress and ask for help from others</a:t>
          </a:r>
        </a:p>
      </dsp:txBody>
      <dsp:txXfrm>
        <a:off x="4288794" y="2436976"/>
        <a:ext cx="3479899" cy="2087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896F5-CF0C-CE4B-9013-E01BD45A40F0}">
      <dsp:nvSpPr>
        <dsp:cNvPr id="0" name=""/>
        <dsp:cNvSpPr/>
      </dsp:nvSpPr>
      <dsp:spPr>
        <a:xfrm>
          <a:off x="0" y="90007"/>
          <a:ext cx="6995160" cy="120539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+mn-lt"/>
            </a:rPr>
            <a:t>In your small group, read your scenario card.</a:t>
          </a:r>
        </a:p>
      </dsp:txBody>
      <dsp:txXfrm>
        <a:off x="35305" y="125312"/>
        <a:ext cx="5538926" cy="1134780"/>
      </dsp:txXfrm>
    </dsp:sp>
    <dsp:sp modelId="{3A27474E-577C-1A4A-B275-70C8EFF50DEB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+mn-lt"/>
            </a:rPr>
            <a:t>Discuss with your group if this is a </a:t>
          </a:r>
          <a:r>
            <a:rPr lang="en-US" sz="2000" b="1" kern="1200" dirty="0">
              <a:solidFill>
                <a:srgbClr val="000000"/>
              </a:solidFill>
              <a:latin typeface="+mn-lt"/>
            </a:rPr>
            <a:t>Short-Term</a:t>
          </a:r>
          <a:r>
            <a:rPr lang="en-US" sz="2000" kern="1200" dirty="0">
              <a:solidFill>
                <a:srgbClr val="000000"/>
              </a:solidFill>
              <a:latin typeface="+mn-lt"/>
            </a:rPr>
            <a:t> or </a:t>
          </a:r>
          <a:r>
            <a:rPr lang="en-US" sz="2000" b="1" kern="1200" dirty="0">
              <a:solidFill>
                <a:srgbClr val="000000"/>
              </a:solidFill>
              <a:latin typeface="+mn-lt"/>
            </a:rPr>
            <a:t>Long-Term</a:t>
          </a:r>
          <a:r>
            <a:rPr lang="en-US" sz="2000" kern="1200" dirty="0">
              <a:solidFill>
                <a:srgbClr val="000000"/>
              </a:solidFill>
              <a:latin typeface="+mn-lt"/>
            </a:rPr>
            <a:t> Goal</a:t>
          </a:r>
        </a:p>
      </dsp:txBody>
      <dsp:txXfrm>
        <a:off x="656987" y="1623855"/>
        <a:ext cx="5415841" cy="1278252"/>
      </dsp:txXfrm>
    </dsp:sp>
    <dsp:sp modelId="{A7B57720-ECB9-C045-8A1B-ED45B3033D92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+mn-lt"/>
            </a:rPr>
            <a:t>Have 1 group member walk to the </a:t>
          </a:r>
          <a:r>
            <a:rPr lang="en-US" sz="2000" b="1" kern="1200" dirty="0">
              <a:solidFill>
                <a:srgbClr val="000000"/>
              </a:solidFill>
              <a:latin typeface="+mn-lt"/>
            </a:rPr>
            <a:t>Short-Term Goal </a:t>
          </a:r>
          <a:r>
            <a:rPr lang="en-US" sz="2000" kern="1200" dirty="0">
              <a:solidFill>
                <a:srgbClr val="000000"/>
              </a:solidFill>
              <a:latin typeface="+mn-lt"/>
            </a:rPr>
            <a:t>or </a:t>
          </a:r>
          <a:r>
            <a:rPr lang="en-US" sz="2000" b="1" kern="1200" dirty="0">
              <a:solidFill>
                <a:srgbClr val="000000"/>
              </a:solidFill>
              <a:latin typeface="+mn-lt"/>
            </a:rPr>
            <a:t>Long-Term Goal</a:t>
          </a:r>
          <a:r>
            <a:rPr lang="en-US" sz="2000" kern="1200" dirty="0">
              <a:solidFill>
                <a:srgbClr val="000000"/>
              </a:solidFill>
              <a:latin typeface="+mn-lt"/>
            </a:rPr>
            <a:t> sign. They will read aloud your group’s scenario and explain your decision.</a:t>
          </a:r>
        </a:p>
      </dsp:txBody>
      <dsp:txXfrm>
        <a:off x="1274207" y="3207942"/>
        <a:ext cx="5415841" cy="1278252"/>
      </dsp:txXfrm>
    </dsp:sp>
    <dsp:sp modelId="{9778D269-52F2-1746-8C90-B73FACA16582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rgbClr val="000000"/>
            </a:solidFill>
          </a:endParaRPr>
        </a:p>
      </dsp:txBody>
      <dsp:txXfrm>
        <a:off x="6311173" y="1029656"/>
        <a:ext cx="485410" cy="664128"/>
      </dsp:txXfrm>
    </dsp:sp>
    <dsp:sp modelId="{C2D10E81-E0D3-A642-A0F0-B893F6F7946D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rgbClr val="000000"/>
            </a:solidFill>
          </a:endParaRPr>
        </a:p>
      </dsp:txBody>
      <dsp:txXfrm>
        <a:off x="6928393" y="2604691"/>
        <a:ext cx="485410" cy="664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E34B0-252F-1E40-A6B6-C03E611173D9}">
      <dsp:nvSpPr>
        <dsp:cNvPr id="0" name=""/>
        <dsp:cNvSpPr/>
      </dsp:nvSpPr>
      <dsp:spPr>
        <a:xfrm>
          <a:off x="3857" y="1199722"/>
          <a:ext cx="1478756" cy="5472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+mn-lt"/>
            </a:rPr>
            <a:t>Specific </a:t>
          </a:r>
        </a:p>
      </dsp:txBody>
      <dsp:txXfrm>
        <a:off x="3857" y="1199722"/>
        <a:ext cx="1478756" cy="547200"/>
      </dsp:txXfrm>
    </dsp:sp>
    <dsp:sp modelId="{2AD2DF07-B7AF-E74C-AC9A-73E7D943DFB2}">
      <dsp:nvSpPr>
        <dsp:cNvPr id="0" name=""/>
        <dsp:cNvSpPr/>
      </dsp:nvSpPr>
      <dsp:spPr>
        <a:xfrm>
          <a:off x="3857" y="1746922"/>
          <a:ext cx="1478756" cy="157931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0000"/>
              </a:solidFill>
              <a:latin typeface="+mn-lt"/>
            </a:rPr>
            <a:t>State exactly what is to be done </a:t>
          </a:r>
        </a:p>
      </dsp:txBody>
      <dsp:txXfrm>
        <a:off x="3857" y="1746922"/>
        <a:ext cx="1478756" cy="1579318"/>
      </dsp:txXfrm>
    </dsp:sp>
    <dsp:sp modelId="{FF893166-46CF-7D44-B1ED-8CE9F212C628}">
      <dsp:nvSpPr>
        <dsp:cNvPr id="0" name=""/>
        <dsp:cNvSpPr/>
      </dsp:nvSpPr>
      <dsp:spPr>
        <a:xfrm>
          <a:off x="1689639" y="1199722"/>
          <a:ext cx="1478756" cy="547200"/>
        </a:xfrm>
        <a:prstGeom prst="rect">
          <a:avLst/>
        </a:prstGeom>
        <a:solidFill>
          <a:schemeClr val="accent3">
            <a:shade val="80000"/>
            <a:hueOff val="54727"/>
            <a:satOff val="-358"/>
            <a:lumOff val="6139"/>
            <a:alphaOff val="0"/>
          </a:schemeClr>
        </a:solidFill>
        <a:ln w="25400" cap="flat" cmpd="sng" algn="ctr">
          <a:solidFill>
            <a:schemeClr val="accent3">
              <a:shade val="80000"/>
              <a:hueOff val="54727"/>
              <a:satOff val="-358"/>
              <a:lumOff val="6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+mn-lt"/>
            </a:rPr>
            <a:t>Measurable</a:t>
          </a:r>
        </a:p>
      </dsp:txBody>
      <dsp:txXfrm>
        <a:off x="1689639" y="1199722"/>
        <a:ext cx="1478756" cy="547200"/>
      </dsp:txXfrm>
    </dsp:sp>
    <dsp:sp modelId="{6AB6B4CA-4852-A941-901E-B7B7624242D2}">
      <dsp:nvSpPr>
        <dsp:cNvPr id="0" name=""/>
        <dsp:cNvSpPr/>
      </dsp:nvSpPr>
      <dsp:spPr>
        <a:xfrm>
          <a:off x="1689639" y="1746922"/>
          <a:ext cx="1478756" cy="157931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0000"/>
              </a:solidFill>
              <a:latin typeface="+mn-lt"/>
            </a:rPr>
            <a:t>Include how the goal can be measured</a:t>
          </a:r>
        </a:p>
      </dsp:txBody>
      <dsp:txXfrm>
        <a:off x="1689639" y="1746922"/>
        <a:ext cx="1478756" cy="1579318"/>
      </dsp:txXfrm>
    </dsp:sp>
    <dsp:sp modelId="{5421782F-CEA9-B44B-895D-FBBA534096FB}">
      <dsp:nvSpPr>
        <dsp:cNvPr id="0" name=""/>
        <dsp:cNvSpPr/>
      </dsp:nvSpPr>
      <dsp:spPr>
        <a:xfrm>
          <a:off x="3375421" y="1199722"/>
          <a:ext cx="1478756" cy="547200"/>
        </a:xfrm>
        <a:prstGeom prst="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+mn-lt"/>
            </a:rPr>
            <a:t>Attainable</a:t>
          </a:r>
        </a:p>
      </dsp:txBody>
      <dsp:txXfrm>
        <a:off x="3375421" y="1199722"/>
        <a:ext cx="1478756" cy="547200"/>
      </dsp:txXfrm>
    </dsp:sp>
    <dsp:sp modelId="{81B7B87F-04B4-0948-B08A-3A1573F547DC}">
      <dsp:nvSpPr>
        <dsp:cNvPr id="0" name=""/>
        <dsp:cNvSpPr/>
      </dsp:nvSpPr>
      <dsp:spPr>
        <a:xfrm>
          <a:off x="3375421" y="1746922"/>
          <a:ext cx="1478756" cy="157931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0000"/>
              </a:solidFill>
              <a:latin typeface="+mn-lt"/>
            </a:rPr>
            <a:t>Determine steps to reach the goal</a:t>
          </a:r>
        </a:p>
      </dsp:txBody>
      <dsp:txXfrm>
        <a:off x="3375421" y="1746922"/>
        <a:ext cx="1478756" cy="1579318"/>
      </dsp:txXfrm>
    </dsp:sp>
    <dsp:sp modelId="{165AE368-1A86-5342-B9D2-F5CF82727152}">
      <dsp:nvSpPr>
        <dsp:cNvPr id="0" name=""/>
        <dsp:cNvSpPr/>
      </dsp:nvSpPr>
      <dsp:spPr>
        <a:xfrm>
          <a:off x="5061204" y="1199722"/>
          <a:ext cx="1478756" cy="547200"/>
        </a:xfrm>
        <a:prstGeom prst="rect">
          <a:avLst/>
        </a:prstGeom>
        <a:solidFill>
          <a:schemeClr val="accent3">
            <a:shade val="80000"/>
            <a:hueOff val="164180"/>
            <a:satOff val="-1073"/>
            <a:lumOff val="18416"/>
            <a:alphaOff val="0"/>
          </a:schemeClr>
        </a:solidFill>
        <a:ln w="25400" cap="flat" cmpd="sng" algn="ctr">
          <a:solidFill>
            <a:schemeClr val="accent3">
              <a:shade val="80000"/>
              <a:hueOff val="164180"/>
              <a:satOff val="-1073"/>
              <a:lumOff val="184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+mn-lt"/>
            </a:rPr>
            <a:t>Realistic</a:t>
          </a:r>
        </a:p>
      </dsp:txBody>
      <dsp:txXfrm>
        <a:off x="5061204" y="1199722"/>
        <a:ext cx="1478756" cy="547200"/>
      </dsp:txXfrm>
    </dsp:sp>
    <dsp:sp modelId="{4290F07A-BC01-7F4C-BBCB-95DA6FDA17CE}">
      <dsp:nvSpPr>
        <dsp:cNvPr id="0" name=""/>
        <dsp:cNvSpPr/>
      </dsp:nvSpPr>
      <dsp:spPr>
        <a:xfrm>
          <a:off x="5061204" y="1746922"/>
          <a:ext cx="1478756" cy="157931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0000"/>
              </a:solidFill>
              <a:latin typeface="+mn-lt"/>
            </a:rPr>
            <a:t>Do not set goals for something unrealistic</a:t>
          </a:r>
        </a:p>
      </dsp:txBody>
      <dsp:txXfrm>
        <a:off x="5061204" y="1746922"/>
        <a:ext cx="1478756" cy="1579318"/>
      </dsp:txXfrm>
    </dsp:sp>
    <dsp:sp modelId="{F5260547-0753-8E46-98D8-700201BDAA60}">
      <dsp:nvSpPr>
        <dsp:cNvPr id="0" name=""/>
        <dsp:cNvSpPr/>
      </dsp:nvSpPr>
      <dsp:spPr>
        <a:xfrm>
          <a:off x="6746986" y="1199722"/>
          <a:ext cx="1478756" cy="547200"/>
        </a:xfrm>
        <a:prstGeom prst="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+mn-lt"/>
            </a:rPr>
            <a:t>Time Bound </a:t>
          </a:r>
        </a:p>
      </dsp:txBody>
      <dsp:txXfrm>
        <a:off x="6746986" y="1199722"/>
        <a:ext cx="1478756" cy="547200"/>
      </dsp:txXfrm>
    </dsp:sp>
    <dsp:sp modelId="{C5697F69-82BA-D74D-8D0D-2780F235C0C6}">
      <dsp:nvSpPr>
        <dsp:cNvPr id="0" name=""/>
        <dsp:cNvSpPr/>
      </dsp:nvSpPr>
      <dsp:spPr>
        <a:xfrm>
          <a:off x="6746986" y="1746922"/>
          <a:ext cx="1478756" cy="157931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0000"/>
              </a:solidFill>
              <a:latin typeface="+mn-lt"/>
            </a:rPr>
            <a:t>State when the goal will be met</a:t>
          </a:r>
        </a:p>
      </dsp:txBody>
      <dsp:txXfrm>
        <a:off x="6746986" y="1746922"/>
        <a:ext cx="1478756" cy="15793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C8E37-5886-F34A-B80F-D46E34DAB943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+mn-lt"/>
            </a:rPr>
            <a:t>Create a free- standing tower using your supplies</a:t>
          </a:r>
        </a:p>
      </dsp:txBody>
      <dsp:txXfrm>
        <a:off x="460905" y="1047"/>
        <a:ext cx="3479899" cy="2087939"/>
      </dsp:txXfrm>
    </dsp:sp>
    <dsp:sp modelId="{25E1FBD1-1ED1-0744-B295-725C51809A44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n-lt"/>
            </a:rPr>
            <a:t>Before you build</a:t>
          </a:r>
          <a:r>
            <a:rPr lang="en-US" sz="3200" kern="1200" dirty="0">
              <a:latin typeface="+mn-lt"/>
            </a:rPr>
            <a:t>, work as a team and write down an engineering GOAL</a:t>
          </a:r>
        </a:p>
      </dsp:txBody>
      <dsp:txXfrm>
        <a:off x="4288794" y="1047"/>
        <a:ext cx="3479899" cy="2087939"/>
      </dsp:txXfrm>
    </dsp:sp>
    <dsp:sp modelId="{2A8BDD65-D602-E141-B59A-A61307F6B37F}">
      <dsp:nvSpPr>
        <dsp:cNvPr id="0" name=""/>
        <dsp:cNvSpPr/>
      </dsp:nvSpPr>
      <dsp:spPr>
        <a:xfrm>
          <a:off x="424088" y="2359680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+mn-lt"/>
            </a:rPr>
            <a:t>Ready – Set – Create</a:t>
          </a:r>
        </a:p>
      </dsp:txBody>
      <dsp:txXfrm>
        <a:off x="424088" y="2359680"/>
        <a:ext cx="3479899" cy="2087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20E68-12E8-194B-8C31-7A92BFB8AD92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  <a:latin typeface="+mn-lt"/>
            </a:rPr>
            <a:t>Was your goal </a:t>
          </a:r>
          <a:r>
            <a:rPr lang="en-US" sz="2400" b="1" kern="1200" dirty="0">
              <a:solidFill>
                <a:srgbClr val="000000"/>
              </a:solidFill>
              <a:latin typeface="+mn-lt"/>
            </a:rPr>
            <a:t>specific</a:t>
          </a:r>
          <a:r>
            <a:rPr lang="en-US" sz="2400" kern="1200" dirty="0">
              <a:solidFill>
                <a:srgbClr val="000000"/>
              </a:solidFill>
              <a:latin typeface="+mn-lt"/>
            </a:rPr>
            <a:t>?</a:t>
          </a:r>
        </a:p>
      </dsp:txBody>
      <dsp:txXfrm>
        <a:off x="0" y="591343"/>
        <a:ext cx="2571749" cy="1543050"/>
      </dsp:txXfrm>
    </dsp:sp>
    <dsp:sp modelId="{9DD2E8EA-8EBE-8749-9B3B-518FBC5FF2D7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  <a:latin typeface="+mn-lt"/>
            </a:rPr>
            <a:t>How did you </a:t>
          </a:r>
          <a:r>
            <a:rPr lang="en-US" sz="2400" b="1" kern="1200" dirty="0">
              <a:solidFill>
                <a:srgbClr val="000000"/>
              </a:solidFill>
              <a:latin typeface="+mn-lt"/>
            </a:rPr>
            <a:t>measure</a:t>
          </a:r>
          <a:r>
            <a:rPr lang="en-US" sz="2400" kern="1200" dirty="0">
              <a:solidFill>
                <a:srgbClr val="000000"/>
              </a:solidFill>
              <a:latin typeface="+mn-lt"/>
            </a:rPr>
            <a:t> if you reached your goal?</a:t>
          </a:r>
        </a:p>
      </dsp:txBody>
      <dsp:txXfrm>
        <a:off x="2828925" y="591343"/>
        <a:ext cx="2571749" cy="1543050"/>
      </dsp:txXfrm>
    </dsp:sp>
    <dsp:sp modelId="{D8F9A2CA-E99B-1147-8FF0-08E80512729B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  <a:latin typeface="+mn-lt"/>
            </a:rPr>
            <a:t>Was your goal </a:t>
          </a:r>
          <a:r>
            <a:rPr lang="en-US" sz="2400" b="1" kern="1200" dirty="0">
              <a:solidFill>
                <a:srgbClr val="000000"/>
              </a:solidFill>
              <a:latin typeface="+mn-lt"/>
            </a:rPr>
            <a:t>attainable</a:t>
          </a:r>
          <a:r>
            <a:rPr lang="en-US" sz="2400" kern="1200" dirty="0">
              <a:solidFill>
                <a:srgbClr val="000000"/>
              </a:solidFill>
              <a:latin typeface="+mn-lt"/>
            </a:rPr>
            <a:t> or possible?  </a:t>
          </a:r>
        </a:p>
      </dsp:txBody>
      <dsp:txXfrm>
        <a:off x="5657849" y="591343"/>
        <a:ext cx="2571749" cy="1543050"/>
      </dsp:txXfrm>
    </dsp:sp>
    <dsp:sp modelId="{D56C3932-5CD0-6647-8CAB-D75C97361254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  <a:latin typeface="+mn-lt"/>
            </a:rPr>
            <a:t>Was your goal </a:t>
          </a:r>
          <a:r>
            <a:rPr lang="en-US" sz="2400" b="1" kern="1200" dirty="0">
              <a:solidFill>
                <a:srgbClr val="000000"/>
              </a:solidFill>
              <a:latin typeface="+mn-lt"/>
            </a:rPr>
            <a:t>realistic</a:t>
          </a:r>
          <a:r>
            <a:rPr lang="en-US" sz="2400" kern="1200" dirty="0">
              <a:solidFill>
                <a:srgbClr val="000000"/>
              </a:solidFill>
              <a:latin typeface="+mn-lt"/>
            </a:rPr>
            <a:t>?</a:t>
          </a:r>
        </a:p>
      </dsp:txBody>
      <dsp:txXfrm>
        <a:off x="1414462" y="2391569"/>
        <a:ext cx="2571749" cy="1543050"/>
      </dsp:txXfrm>
    </dsp:sp>
    <dsp:sp modelId="{A9D42B6D-7C26-CA40-A221-0AA6A55785C6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  <a:latin typeface="+mn-lt"/>
            </a:rPr>
            <a:t>How much </a:t>
          </a:r>
          <a:r>
            <a:rPr lang="en-US" sz="2400" b="1" kern="1200" dirty="0">
              <a:solidFill>
                <a:srgbClr val="000000"/>
              </a:solidFill>
              <a:latin typeface="+mn-lt"/>
            </a:rPr>
            <a:t>time</a:t>
          </a:r>
          <a:r>
            <a:rPr lang="en-US" sz="2400" kern="1200" dirty="0">
              <a:solidFill>
                <a:srgbClr val="000000"/>
              </a:solidFill>
              <a:latin typeface="+mn-lt"/>
            </a:rPr>
            <a:t> did you set aside to achieve your goal?</a:t>
          </a:r>
        </a:p>
      </dsp:txBody>
      <dsp:txXfrm>
        <a:off x="4243387" y="2391569"/>
        <a:ext cx="2571749" cy="1543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0A450-89C3-AC42-B779-CA904E63E727}">
      <dsp:nvSpPr>
        <dsp:cNvPr id="0" name=""/>
        <dsp:cNvSpPr/>
      </dsp:nvSpPr>
      <dsp:spPr>
        <a:xfrm>
          <a:off x="3857" y="322258"/>
          <a:ext cx="1478756" cy="591502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00"/>
              </a:solidFill>
              <a:latin typeface="Centaur" panose="02030504050205020304" pitchFamily="18" charset="0"/>
            </a:rPr>
            <a:t>Specific</a:t>
          </a:r>
          <a:endParaRPr lang="en-US" sz="1600" kern="1200" dirty="0">
            <a:solidFill>
              <a:srgbClr val="000000"/>
            </a:solidFill>
            <a:latin typeface="Centaur" panose="02030504050205020304" pitchFamily="18" charset="0"/>
          </a:endParaRPr>
        </a:p>
      </dsp:txBody>
      <dsp:txXfrm>
        <a:off x="3857" y="322258"/>
        <a:ext cx="1478756" cy="591502"/>
      </dsp:txXfrm>
    </dsp:sp>
    <dsp:sp modelId="{0C8E964E-0552-0B41-B141-7FD37865A9C2}">
      <dsp:nvSpPr>
        <dsp:cNvPr id="0" name=""/>
        <dsp:cNvSpPr/>
      </dsp:nvSpPr>
      <dsp:spPr>
        <a:xfrm>
          <a:off x="3857" y="913761"/>
          <a:ext cx="1478756" cy="356457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600" b="1" kern="1200" dirty="0">
              <a:solidFill>
                <a:srgbClr val="FF0000"/>
              </a:solidFill>
              <a:latin typeface="Centaur" panose="02030504050205020304" pitchFamily="18" charset="0"/>
            </a:rPr>
            <a:t>I want to attend a two- year computer programming college</a:t>
          </a:r>
          <a:r>
            <a:rPr lang="en-US" sz="1600" kern="1200" dirty="0">
              <a:solidFill>
                <a:srgbClr val="FF0000"/>
              </a:solidFill>
              <a:latin typeface="Centaur" panose="02030504050205020304" pitchFamily="18" charset="0"/>
            </a:rPr>
            <a:t>.</a:t>
          </a:r>
        </a:p>
      </dsp:txBody>
      <dsp:txXfrm>
        <a:off x="3857" y="913761"/>
        <a:ext cx="1478756" cy="3564579"/>
      </dsp:txXfrm>
    </dsp:sp>
    <dsp:sp modelId="{5221DC2E-6AF3-3C46-A9DB-167222C7A7B8}">
      <dsp:nvSpPr>
        <dsp:cNvPr id="0" name=""/>
        <dsp:cNvSpPr/>
      </dsp:nvSpPr>
      <dsp:spPr>
        <a:xfrm>
          <a:off x="1689639" y="322258"/>
          <a:ext cx="1478756" cy="591502"/>
        </a:xfrm>
        <a:prstGeom prst="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00"/>
              </a:solidFill>
              <a:latin typeface="Centaur" panose="02030504050205020304" pitchFamily="18" charset="0"/>
            </a:rPr>
            <a:t>Measurable</a:t>
          </a:r>
          <a:endParaRPr lang="en-US" sz="1600" kern="1200" dirty="0">
            <a:solidFill>
              <a:srgbClr val="000000"/>
            </a:solidFill>
            <a:latin typeface="Centaur" panose="02030504050205020304" pitchFamily="18" charset="0"/>
          </a:endParaRPr>
        </a:p>
      </dsp:txBody>
      <dsp:txXfrm>
        <a:off x="1689639" y="322258"/>
        <a:ext cx="1478756" cy="591502"/>
      </dsp:txXfrm>
    </dsp:sp>
    <dsp:sp modelId="{EC17F64B-6D22-0544-B15D-3CF306023D5B}">
      <dsp:nvSpPr>
        <dsp:cNvPr id="0" name=""/>
        <dsp:cNvSpPr/>
      </dsp:nvSpPr>
      <dsp:spPr>
        <a:xfrm>
          <a:off x="1689639" y="913761"/>
          <a:ext cx="1478756" cy="356457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600" kern="1200" dirty="0">
              <a:solidFill>
                <a:srgbClr val="000000"/>
              </a:solidFill>
              <a:latin typeface="Centaur" panose="02030504050205020304" pitchFamily="18" charset="0"/>
            </a:rPr>
            <a:t>Because I want to attend a two- year computer programming college, </a:t>
          </a:r>
          <a:r>
            <a:rPr lang="en-US" sz="1600" b="1" kern="1200" dirty="0">
              <a:solidFill>
                <a:srgbClr val="FF0000"/>
              </a:solidFill>
              <a:latin typeface="Centaur" panose="02030504050205020304" pitchFamily="18" charset="0"/>
            </a:rPr>
            <a:t>I will earn a B or higher in algebra.</a:t>
          </a:r>
          <a:endParaRPr lang="en-US" sz="1600" kern="1200" dirty="0">
            <a:solidFill>
              <a:srgbClr val="FF0000"/>
            </a:solidFill>
            <a:latin typeface="Centaur" panose="02030504050205020304" pitchFamily="18" charset="0"/>
          </a:endParaRPr>
        </a:p>
      </dsp:txBody>
      <dsp:txXfrm>
        <a:off x="1689639" y="913761"/>
        <a:ext cx="1478756" cy="3564579"/>
      </dsp:txXfrm>
    </dsp:sp>
    <dsp:sp modelId="{755FFBC0-A294-2D40-932F-3ED868B39B78}">
      <dsp:nvSpPr>
        <dsp:cNvPr id="0" name=""/>
        <dsp:cNvSpPr/>
      </dsp:nvSpPr>
      <dsp:spPr>
        <a:xfrm>
          <a:off x="3375421" y="322258"/>
          <a:ext cx="1478756" cy="591502"/>
        </a:xfrm>
        <a:prstGeom prst="rect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00"/>
              </a:solidFill>
              <a:latin typeface="Centaur" panose="02030504050205020304" pitchFamily="18" charset="0"/>
            </a:rPr>
            <a:t>Attainable</a:t>
          </a:r>
          <a:endParaRPr lang="en-US" sz="1600" kern="1200" dirty="0">
            <a:solidFill>
              <a:srgbClr val="000000"/>
            </a:solidFill>
            <a:latin typeface="Centaur" panose="02030504050205020304" pitchFamily="18" charset="0"/>
          </a:endParaRPr>
        </a:p>
      </dsp:txBody>
      <dsp:txXfrm>
        <a:off x="3375421" y="322258"/>
        <a:ext cx="1478756" cy="591502"/>
      </dsp:txXfrm>
    </dsp:sp>
    <dsp:sp modelId="{BEFA215D-96CD-B141-9E94-DC275D4D63FD}">
      <dsp:nvSpPr>
        <dsp:cNvPr id="0" name=""/>
        <dsp:cNvSpPr/>
      </dsp:nvSpPr>
      <dsp:spPr>
        <a:xfrm>
          <a:off x="3375421" y="913761"/>
          <a:ext cx="1478756" cy="356457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600" kern="1200" dirty="0">
              <a:solidFill>
                <a:srgbClr val="000000"/>
              </a:solidFill>
              <a:latin typeface="Centaur" panose="02030504050205020304" pitchFamily="18" charset="0"/>
            </a:rPr>
            <a:t>Because I want to attend a two year computer programming college, I will earn a B in algebra this semester </a:t>
          </a:r>
          <a:r>
            <a:rPr lang="en-US" sz="1600" b="1" kern="1200" dirty="0">
              <a:solidFill>
                <a:srgbClr val="FF0000"/>
              </a:solidFill>
              <a:latin typeface="Centaur" panose="02030504050205020304" pitchFamily="18" charset="0"/>
            </a:rPr>
            <a:t>by studying for one hour each day.</a:t>
          </a:r>
          <a:endParaRPr lang="en-US" sz="1600" kern="1200" dirty="0">
            <a:solidFill>
              <a:srgbClr val="FF0000"/>
            </a:solidFill>
            <a:latin typeface="Centaur" panose="02030504050205020304" pitchFamily="18" charset="0"/>
          </a:endParaRPr>
        </a:p>
      </dsp:txBody>
      <dsp:txXfrm>
        <a:off x="3375421" y="913761"/>
        <a:ext cx="1478756" cy="3564579"/>
      </dsp:txXfrm>
    </dsp:sp>
    <dsp:sp modelId="{62E08C07-7EEA-134A-B188-D62D905E561D}">
      <dsp:nvSpPr>
        <dsp:cNvPr id="0" name=""/>
        <dsp:cNvSpPr/>
      </dsp:nvSpPr>
      <dsp:spPr>
        <a:xfrm>
          <a:off x="5061204" y="322258"/>
          <a:ext cx="1478756" cy="591502"/>
        </a:xfrm>
        <a:prstGeom prst="rect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00"/>
              </a:solidFill>
              <a:latin typeface="Centaur" panose="02030504050205020304" pitchFamily="18" charset="0"/>
            </a:rPr>
            <a:t>Realistic</a:t>
          </a:r>
          <a:endParaRPr lang="en-US" sz="1600" kern="1200" dirty="0">
            <a:solidFill>
              <a:srgbClr val="000000"/>
            </a:solidFill>
            <a:latin typeface="Centaur" panose="02030504050205020304" pitchFamily="18" charset="0"/>
          </a:endParaRPr>
        </a:p>
      </dsp:txBody>
      <dsp:txXfrm>
        <a:off x="5061204" y="322258"/>
        <a:ext cx="1478756" cy="591502"/>
      </dsp:txXfrm>
    </dsp:sp>
    <dsp:sp modelId="{2CEE24F7-6AEB-6B4A-B35A-87EE6A560CA1}">
      <dsp:nvSpPr>
        <dsp:cNvPr id="0" name=""/>
        <dsp:cNvSpPr/>
      </dsp:nvSpPr>
      <dsp:spPr>
        <a:xfrm>
          <a:off x="5061204" y="913761"/>
          <a:ext cx="1478756" cy="356457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600" kern="1200" dirty="0">
              <a:solidFill>
                <a:srgbClr val="000000"/>
              </a:solidFill>
              <a:latin typeface="Centaur" panose="02030504050205020304" pitchFamily="18" charset="0"/>
            </a:rPr>
            <a:t>Because I want to attend a two year computer programming college, I will earn a B in algebra this semester by studying for one hour each day </a:t>
          </a:r>
          <a:r>
            <a:rPr lang="en-US" sz="1600" b="1" kern="1200" dirty="0">
              <a:solidFill>
                <a:srgbClr val="FF0000"/>
              </a:solidFill>
              <a:latin typeface="Centaur" panose="02030504050205020304" pitchFamily="18" charset="0"/>
            </a:rPr>
            <a:t>instead of playing video games.</a:t>
          </a:r>
          <a:endParaRPr lang="en-US" sz="1600" kern="1200" dirty="0">
            <a:solidFill>
              <a:srgbClr val="FF0000"/>
            </a:solidFill>
            <a:latin typeface="Centaur" panose="02030504050205020304" pitchFamily="18" charset="0"/>
          </a:endParaRPr>
        </a:p>
      </dsp:txBody>
      <dsp:txXfrm>
        <a:off x="5061204" y="913761"/>
        <a:ext cx="1478756" cy="3564579"/>
      </dsp:txXfrm>
    </dsp:sp>
    <dsp:sp modelId="{D04A96C3-D431-214E-A53B-A07FF1C58085}">
      <dsp:nvSpPr>
        <dsp:cNvPr id="0" name=""/>
        <dsp:cNvSpPr/>
      </dsp:nvSpPr>
      <dsp:spPr>
        <a:xfrm>
          <a:off x="6746986" y="322258"/>
          <a:ext cx="1478756" cy="591502"/>
        </a:xfrm>
        <a:prstGeom prst="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00"/>
              </a:solidFill>
              <a:latin typeface="Centaur" panose="02030504050205020304" pitchFamily="18" charset="0"/>
            </a:rPr>
            <a:t>Time Bound</a:t>
          </a:r>
          <a:endParaRPr lang="en-US" sz="1600" kern="1200" dirty="0">
            <a:solidFill>
              <a:srgbClr val="000000"/>
            </a:solidFill>
            <a:latin typeface="Centaur" panose="02030504050205020304" pitchFamily="18" charset="0"/>
          </a:endParaRPr>
        </a:p>
      </dsp:txBody>
      <dsp:txXfrm>
        <a:off x="6746986" y="322258"/>
        <a:ext cx="1478756" cy="591502"/>
      </dsp:txXfrm>
    </dsp:sp>
    <dsp:sp modelId="{FFB4D29B-118F-084F-878C-6641C403C277}">
      <dsp:nvSpPr>
        <dsp:cNvPr id="0" name=""/>
        <dsp:cNvSpPr/>
      </dsp:nvSpPr>
      <dsp:spPr>
        <a:xfrm>
          <a:off x="6746986" y="913761"/>
          <a:ext cx="1478756" cy="356457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9525" lvl="1" indent="-9525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  <a:tabLst/>
          </a:pPr>
          <a:r>
            <a:rPr lang="en-US" sz="1600" u="none" kern="1200" dirty="0">
              <a:solidFill>
                <a:srgbClr val="000000"/>
              </a:solidFill>
              <a:latin typeface="Centaur" panose="02030504050205020304" pitchFamily="18" charset="0"/>
            </a:rPr>
            <a:t>Because I want to attend a two year computer programming college, I will earn a B in algebra this semester by studying for one hour each day instead of playing video games </a:t>
          </a:r>
          <a:r>
            <a:rPr lang="en-US" sz="1600" b="1" u="none" kern="1200" dirty="0">
              <a:solidFill>
                <a:srgbClr val="FF0000"/>
              </a:solidFill>
              <a:latin typeface="Centaur" panose="02030504050205020304" pitchFamily="18" charset="0"/>
            </a:rPr>
            <a:t>while I am a junior in high school</a:t>
          </a:r>
          <a:r>
            <a:rPr lang="en-US" sz="1600" u="none" kern="1200" dirty="0">
              <a:solidFill>
                <a:srgbClr val="FF0000"/>
              </a:solidFill>
              <a:latin typeface="Centaur" panose="02030504050205020304" pitchFamily="18" charset="0"/>
            </a:rPr>
            <a:t>.</a:t>
          </a:r>
        </a:p>
      </dsp:txBody>
      <dsp:txXfrm>
        <a:off x="6746986" y="913761"/>
        <a:ext cx="1478756" cy="35645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3A249-F2ED-E74F-950D-57A744759207}">
      <dsp:nvSpPr>
        <dsp:cNvPr id="0" name=""/>
        <dsp:cNvSpPr/>
      </dsp:nvSpPr>
      <dsp:spPr>
        <a:xfrm>
          <a:off x="3857" y="224677"/>
          <a:ext cx="1478756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00"/>
              </a:solidFill>
              <a:latin typeface="Centaur" panose="02030504050205020304" pitchFamily="18" charset="0"/>
            </a:rPr>
            <a:t>Specific</a:t>
          </a:r>
          <a:endParaRPr lang="en-US" sz="1600" kern="1200" dirty="0">
            <a:solidFill>
              <a:srgbClr val="000000"/>
            </a:solidFill>
            <a:latin typeface="Centaur" panose="02030504050205020304" pitchFamily="18" charset="0"/>
          </a:endParaRPr>
        </a:p>
      </dsp:txBody>
      <dsp:txXfrm>
        <a:off x="3857" y="224677"/>
        <a:ext cx="1478756" cy="460800"/>
      </dsp:txXfrm>
    </dsp:sp>
    <dsp:sp modelId="{16F15BDC-92DA-CA4D-9955-A5A8F4E7696E}">
      <dsp:nvSpPr>
        <dsp:cNvPr id="0" name=""/>
        <dsp:cNvSpPr/>
      </dsp:nvSpPr>
      <dsp:spPr>
        <a:xfrm>
          <a:off x="3857" y="685477"/>
          <a:ext cx="1478756" cy="361580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FF0000"/>
              </a:solidFill>
              <a:latin typeface="Centaur" panose="02030504050205020304" pitchFamily="18" charset="0"/>
            </a:rPr>
            <a:t>I plan to save money for a new phone</a:t>
          </a:r>
          <a:r>
            <a:rPr lang="en-US" sz="1600" kern="1200" dirty="0">
              <a:solidFill>
                <a:srgbClr val="FF0000"/>
              </a:solidFill>
              <a:latin typeface="Centaur" panose="02030504050205020304" pitchFamily="18" charset="0"/>
            </a:rPr>
            <a:t>.</a:t>
          </a:r>
        </a:p>
      </dsp:txBody>
      <dsp:txXfrm>
        <a:off x="3857" y="685477"/>
        <a:ext cx="1478756" cy="3615808"/>
      </dsp:txXfrm>
    </dsp:sp>
    <dsp:sp modelId="{82CFD546-EC34-3341-8E1B-87594052CF5D}">
      <dsp:nvSpPr>
        <dsp:cNvPr id="0" name=""/>
        <dsp:cNvSpPr/>
      </dsp:nvSpPr>
      <dsp:spPr>
        <a:xfrm>
          <a:off x="1689639" y="224677"/>
          <a:ext cx="1478756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00"/>
              </a:solidFill>
              <a:latin typeface="Centaur" panose="02030504050205020304" pitchFamily="18" charset="0"/>
            </a:rPr>
            <a:t>Measurable</a:t>
          </a:r>
          <a:endParaRPr lang="en-US" sz="1600" kern="1200" dirty="0">
            <a:solidFill>
              <a:srgbClr val="000000"/>
            </a:solidFill>
            <a:latin typeface="Centaur" panose="02030504050205020304" pitchFamily="18" charset="0"/>
          </a:endParaRPr>
        </a:p>
      </dsp:txBody>
      <dsp:txXfrm>
        <a:off x="1689639" y="224677"/>
        <a:ext cx="1478756" cy="460800"/>
      </dsp:txXfrm>
    </dsp:sp>
    <dsp:sp modelId="{8381298A-1C06-2E4D-A495-A6BE6AAA0B3D}">
      <dsp:nvSpPr>
        <dsp:cNvPr id="0" name=""/>
        <dsp:cNvSpPr/>
      </dsp:nvSpPr>
      <dsp:spPr>
        <a:xfrm>
          <a:off x="1689639" y="685477"/>
          <a:ext cx="1478756" cy="361580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entaur" panose="02030504050205020304" pitchFamily="18" charset="0"/>
            </a:rPr>
            <a:t> I plan to save </a:t>
          </a:r>
          <a:r>
            <a:rPr lang="en-US" sz="1600" b="1" kern="1200" dirty="0">
              <a:solidFill>
                <a:srgbClr val="FF0000"/>
              </a:solidFill>
              <a:latin typeface="Centaur" panose="02030504050205020304" pitchFamily="18" charset="0"/>
            </a:rPr>
            <a:t>$400 </a:t>
          </a:r>
          <a:r>
            <a:rPr lang="en-US" sz="1600" kern="1200" dirty="0">
              <a:solidFill>
                <a:srgbClr val="000000"/>
              </a:solidFill>
              <a:latin typeface="Centaur" panose="02030504050205020304" pitchFamily="18" charset="0"/>
            </a:rPr>
            <a:t>for a new phone.  </a:t>
          </a:r>
        </a:p>
      </dsp:txBody>
      <dsp:txXfrm>
        <a:off x="1689639" y="685477"/>
        <a:ext cx="1478756" cy="3615808"/>
      </dsp:txXfrm>
    </dsp:sp>
    <dsp:sp modelId="{492667E1-D4F8-2D4A-B3C5-388A38E1E64A}">
      <dsp:nvSpPr>
        <dsp:cNvPr id="0" name=""/>
        <dsp:cNvSpPr/>
      </dsp:nvSpPr>
      <dsp:spPr>
        <a:xfrm>
          <a:off x="3375421" y="224677"/>
          <a:ext cx="1478756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00"/>
              </a:solidFill>
              <a:latin typeface="Centaur" panose="02030504050205020304" pitchFamily="18" charset="0"/>
            </a:rPr>
            <a:t>Attainable</a:t>
          </a:r>
          <a:endParaRPr lang="en-US" sz="1600" kern="1200" dirty="0">
            <a:solidFill>
              <a:srgbClr val="000000"/>
            </a:solidFill>
            <a:latin typeface="Centaur" panose="02030504050205020304" pitchFamily="18" charset="0"/>
          </a:endParaRPr>
        </a:p>
      </dsp:txBody>
      <dsp:txXfrm>
        <a:off x="3375421" y="224677"/>
        <a:ext cx="1478756" cy="460800"/>
      </dsp:txXfrm>
    </dsp:sp>
    <dsp:sp modelId="{17A44185-9188-6E41-9855-A43A5CB90DE3}">
      <dsp:nvSpPr>
        <dsp:cNvPr id="0" name=""/>
        <dsp:cNvSpPr/>
      </dsp:nvSpPr>
      <dsp:spPr>
        <a:xfrm>
          <a:off x="3375421" y="685477"/>
          <a:ext cx="1478756" cy="361580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entaur" panose="02030504050205020304" pitchFamily="18" charset="0"/>
            </a:rPr>
            <a:t>I plan to </a:t>
          </a:r>
          <a:r>
            <a:rPr lang="en-US" sz="1600" kern="1200" dirty="0">
              <a:solidFill>
                <a:srgbClr val="FF0000"/>
              </a:solidFill>
              <a:latin typeface="Centaur" panose="02030504050205020304" pitchFamily="18" charset="0"/>
            </a:rPr>
            <a:t>save $400 </a:t>
          </a:r>
          <a:r>
            <a:rPr lang="en-US" sz="1600" kern="1200" dirty="0">
              <a:solidFill>
                <a:srgbClr val="000000"/>
              </a:solidFill>
              <a:latin typeface="Centaur" panose="02030504050205020304" pitchFamily="18" charset="0"/>
            </a:rPr>
            <a:t>for a new phone </a:t>
          </a:r>
          <a:r>
            <a:rPr lang="en-US" sz="1600" b="1" kern="1200" dirty="0">
              <a:solidFill>
                <a:srgbClr val="FF0000"/>
              </a:solidFill>
              <a:latin typeface="Centaur" panose="02030504050205020304" pitchFamily="18" charset="0"/>
            </a:rPr>
            <a:t>by saving $20 from each weekly babysitting job. </a:t>
          </a:r>
          <a:endParaRPr lang="en-US" sz="1600" kern="1200" dirty="0">
            <a:solidFill>
              <a:srgbClr val="FF0000"/>
            </a:solidFill>
            <a:latin typeface="Centaur" panose="02030504050205020304" pitchFamily="18" charset="0"/>
          </a:endParaRPr>
        </a:p>
      </dsp:txBody>
      <dsp:txXfrm>
        <a:off x="3375421" y="685477"/>
        <a:ext cx="1478756" cy="3615808"/>
      </dsp:txXfrm>
    </dsp:sp>
    <dsp:sp modelId="{63884768-A683-2241-A147-1806712C610B}">
      <dsp:nvSpPr>
        <dsp:cNvPr id="0" name=""/>
        <dsp:cNvSpPr/>
      </dsp:nvSpPr>
      <dsp:spPr>
        <a:xfrm>
          <a:off x="5061204" y="224677"/>
          <a:ext cx="1478756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00"/>
              </a:solidFill>
              <a:latin typeface="Centaur" panose="02030504050205020304" pitchFamily="18" charset="0"/>
            </a:rPr>
            <a:t>Realistic</a:t>
          </a:r>
          <a:endParaRPr lang="en-US" sz="1600" kern="1200" dirty="0">
            <a:solidFill>
              <a:srgbClr val="000000"/>
            </a:solidFill>
            <a:latin typeface="Centaur" panose="02030504050205020304" pitchFamily="18" charset="0"/>
          </a:endParaRPr>
        </a:p>
      </dsp:txBody>
      <dsp:txXfrm>
        <a:off x="5061204" y="224677"/>
        <a:ext cx="1478756" cy="460800"/>
      </dsp:txXfrm>
    </dsp:sp>
    <dsp:sp modelId="{7EEB31BC-1363-9D4B-8EFC-3C9EBB80100E}">
      <dsp:nvSpPr>
        <dsp:cNvPr id="0" name=""/>
        <dsp:cNvSpPr/>
      </dsp:nvSpPr>
      <dsp:spPr>
        <a:xfrm>
          <a:off x="5061204" y="685477"/>
          <a:ext cx="1478756" cy="361580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entaur" panose="02030504050205020304" pitchFamily="18" charset="0"/>
            </a:rPr>
            <a:t>I plan to </a:t>
          </a:r>
          <a:r>
            <a:rPr lang="en-US" sz="1600" kern="1200" dirty="0">
              <a:solidFill>
                <a:srgbClr val="FF0000"/>
              </a:solidFill>
              <a:latin typeface="Centaur" panose="02030504050205020304" pitchFamily="18" charset="0"/>
            </a:rPr>
            <a:t>save $400</a:t>
          </a:r>
          <a:r>
            <a:rPr lang="en-US" sz="1600" kern="1200" dirty="0">
              <a:solidFill>
                <a:srgbClr val="000000"/>
              </a:solidFill>
              <a:latin typeface="Centaur" panose="02030504050205020304" pitchFamily="18" charset="0"/>
            </a:rPr>
            <a:t> for a new phone by </a:t>
          </a:r>
          <a:r>
            <a:rPr lang="en-US" sz="1600" kern="1200" dirty="0">
              <a:solidFill>
                <a:srgbClr val="FF0000"/>
              </a:solidFill>
              <a:latin typeface="Centaur" panose="02030504050205020304" pitchFamily="18" charset="0"/>
            </a:rPr>
            <a:t>saving $20 </a:t>
          </a:r>
          <a:r>
            <a:rPr lang="en-US" sz="1600" kern="1200" dirty="0">
              <a:solidFill>
                <a:srgbClr val="000000"/>
              </a:solidFill>
              <a:latin typeface="Centaur" panose="02030504050205020304" pitchFamily="18" charset="0"/>
            </a:rPr>
            <a:t>from each weekly babysitting job </a:t>
          </a:r>
          <a:r>
            <a:rPr lang="en-US" sz="1600" b="1" kern="1200" dirty="0">
              <a:solidFill>
                <a:srgbClr val="FF0000"/>
              </a:solidFill>
              <a:latin typeface="Centaur" panose="02030504050205020304" pitchFamily="18" charset="0"/>
            </a:rPr>
            <a:t>and putting it into a savings account instead of shopping with it.</a:t>
          </a:r>
          <a:endParaRPr lang="en-US" sz="1600" kern="1200" dirty="0">
            <a:solidFill>
              <a:srgbClr val="FF0000"/>
            </a:solidFill>
            <a:latin typeface="Centaur" panose="02030504050205020304" pitchFamily="18" charset="0"/>
          </a:endParaRPr>
        </a:p>
      </dsp:txBody>
      <dsp:txXfrm>
        <a:off x="5061204" y="685477"/>
        <a:ext cx="1478756" cy="3615808"/>
      </dsp:txXfrm>
    </dsp:sp>
    <dsp:sp modelId="{DAABCED2-5E91-434C-AD37-73535860CA68}">
      <dsp:nvSpPr>
        <dsp:cNvPr id="0" name=""/>
        <dsp:cNvSpPr/>
      </dsp:nvSpPr>
      <dsp:spPr>
        <a:xfrm>
          <a:off x="6746986" y="224677"/>
          <a:ext cx="1478756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00"/>
              </a:solidFill>
              <a:latin typeface="Centaur" panose="02030504050205020304" pitchFamily="18" charset="0"/>
            </a:rPr>
            <a:t>Time bound</a:t>
          </a:r>
          <a:endParaRPr lang="en-US" sz="1600" kern="1200" dirty="0">
            <a:solidFill>
              <a:srgbClr val="000000"/>
            </a:solidFill>
            <a:latin typeface="Centaur" panose="02030504050205020304" pitchFamily="18" charset="0"/>
          </a:endParaRPr>
        </a:p>
      </dsp:txBody>
      <dsp:txXfrm>
        <a:off x="6746986" y="224677"/>
        <a:ext cx="1478756" cy="460800"/>
      </dsp:txXfrm>
    </dsp:sp>
    <dsp:sp modelId="{E06FA8C8-6C9A-EE41-BBC2-A9C1E14853FA}">
      <dsp:nvSpPr>
        <dsp:cNvPr id="0" name=""/>
        <dsp:cNvSpPr/>
      </dsp:nvSpPr>
      <dsp:spPr>
        <a:xfrm>
          <a:off x="6746986" y="685477"/>
          <a:ext cx="1478756" cy="361580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entaur" panose="02030504050205020304" pitchFamily="18" charset="0"/>
            </a:rPr>
            <a:t>I plan to </a:t>
          </a:r>
          <a:r>
            <a:rPr lang="en-US" sz="1600" kern="1200" dirty="0">
              <a:solidFill>
                <a:srgbClr val="FF0000"/>
              </a:solidFill>
              <a:latin typeface="Centaur" panose="02030504050205020304" pitchFamily="18" charset="0"/>
            </a:rPr>
            <a:t>save $400 </a:t>
          </a:r>
          <a:r>
            <a:rPr lang="en-US" sz="1600" kern="1200" dirty="0">
              <a:solidFill>
                <a:srgbClr val="000000"/>
              </a:solidFill>
              <a:latin typeface="Centaur" panose="02030504050205020304" pitchFamily="18" charset="0"/>
            </a:rPr>
            <a:t>for a new phone by </a:t>
          </a:r>
          <a:r>
            <a:rPr lang="en-US" sz="1600" kern="1200" dirty="0">
              <a:solidFill>
                <a:srgbClr val="FF0000"/>
              </a:solidFill>
              <a:latin typeface="Centaur" panose="02030504050205020304" pitchFamily="18" charset="0"/>
            </a:rPr>
            <a:t>saving $20 instead of shopping </a:t>
          </a:r>
          <a:r>
            <a:rPr lang="en-US" sz="1600" kern="1200" dirty="0">
              <a:solidFill>
                <a:srgbClr val="000000"/>
              </a:solidFill>
              <a:latin typeface="Centaur" panose="02030504050205020304" pitchFamily="18" charset="0"/>
            </a:rPr>
            <a:t>from each weekly babysitting job </a:t>
          </a:r>
          <a:r>
            <a:rPr lang="en-US" sz="1600" b="1" kern="1200" dirty="0">
              <a:solidFill>
                <a:srgbClr val="FF0000"/>
              </a:solidFill>
              <a:latin typeface="Centaur" panose="02030504050205020304" pitchFamily="18" charset="0"/>
            </a:rPr>
            <a:t>for 20 weeks</a:t>
          </a:r>
          <a:r>
            <a:rPr lang="en-US" sz="1600" kern="1200" dirty="0">
              <a:solidFill>
                <a:srgbClr val="FF0000"/>
              </a:solidFill>
              <a:latin typeface="Centaur" panose="02030504050205020304" pitchFamily="18" charset="0"/>
            </a:rPr>
            <a:t>.</a:t>
          </a:r>
        </a:p>
      </dsp:txBody>
      <dsp:txXfrm>
        <a:off x="6746986" y="685477"/>
        <a:ext cx="1478756" cy="36158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B53E7-612D-D142-A0D9-9EC8F899D8CB}">
      <dsp:nvSpPr>
        <dsp:cNvPr id="0" name=""/>
        <dsp:cNvSpPr/>
      </dsp:nvSpPr>
      <dsp:spPr>
        <a:xfrm>
          <a:off x="32269" y="53849"/>
          <a:ext cx="3917900" cy="235074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rgbClr val="000000"/>
              </a:solidFill>
              <a:latin typeface="Centaur" panose="02030504050205020304" pitchFamily="18" charset="0"/>
            </a:rPr>
            <a:t>What is a SMART goal you would like to write &amp; achieve? </a:t>
          </a:r>
        </a:p>
      </dsp:txBody>
      <dsp:txXfrm>
        <a:off x="32269" y="53849"/>
        <a:ext cx="3917900" cy="2350740"/>
      </dsp:txXfrm>
    </dsp:sp>
    <dsp:sp modelId="{CA047C9D-2DD9-D446-8F8E-F234634FF21C}">
      <dsp:nvSpPr>
        <dsp:cNvPr id="0" name=""/>
        <dsp:cNvSpPr/>
      </dsp:nvSpPr>
      <dsp:spPr>
        <a:xfrm>
          <a:off x="4311699" y="53849"/>
          <a:ext cx="3917900" cy="2350740"/>
        </a:xfrm>
        <a:prstGeom prst="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rgbClr val="000000"/>
              </a:solidFill>
              <a:latin typeface="Centaur" panose="02030504050205020304" pitchFamily="18" charset="0"/>
            </a:rPr>
            <a:t>How can providing direction make goals easier to achieve? </a:t>
          </a:r>
        </a:p>
      </dsp:txBody>
      <dsp:txXfrm>
        <a:off x="4311699" y="53849"/>
        <a:ext cx="3917900" cy="23507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BAF84-E76E-854C-8700-3B5C121B1EFF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000000"/>
              </a:solidFill>
              <a:latin typeface="+mn-lt"/>
            </a:rPr>
            <a:t>Write down your progress on a calendar or journal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000000"/>
              </a:solidFill>
              <a:latin typeface="+mn-lt"/>
            </a:rPr>
            <a:t>There are many websites and apps available to help you stay focused</a:t>
          </a:r>
        </a:p>
      </dsp:txBody>
      <dsp:txXfrm rot="-5400000">
        <a:off x="2962655" y="307047"/>
        <a:ext cx="5180726" cy="1593750"/>
      </dsp:txXfrm>
    </dsp:sp>
    <dsp:sp modelId="{C5F96221-F181-CF43-BA29-3BDB634BAA85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rgbClr val="000000"/>
              </a:solidFill>
              <a:latin typeface="+mn-lt"/>
            </a:rPr>
            <a:t>Track your progress</a:t>
          </a:r>
        </a:p>
      </dsp:txBody>
      <dsp:txXfrm>
        <a:off x="107773" y="107828"/>
        <a:ext cx="2747110" cy="1992186"/>
      </dsp:txXfrm>
    </dsp:sp>
    <dsp:sp modelId="{ABE61AE7-921E-A043-976F-3B9C9D2FC0FB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000000"/>
              </a:solidFill>
              <a:latin typeface="+mn-lt"/>
            </a:rPr>
            <a:t>When you share your goal with others, they can help remind you and keep you focused on your goal</a:t>
          </a:r>
        </a:p>
      </dsp:txBody>
      <dsp:txXfrm rot="-5400000">
        <a:off x="2962655" y="2625166"/>
        <a:ext cx="5180726" cy="1593750"/>
      </dsp:txXfrm>
    </dsp:sp>
    <dsp:sp modelId="{97813733-B351-5649-B1E0-AE9295E3ED61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rgbClr val="000000"/>
              </a:solidFill>
              <a:latin typeface="+mn-lt"/>
            </a:rPr>
            <a:t>Ask others for support</a:t>
          </a:r>
        </a:p>
      </dsp:txBody>
      <dsp:txXfrm>
        <a:off x="107773" y="2425947"/>
        <a:ext cx="2747110" cy="1992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9B84768-7795-9A41-B67B-88082AE3DC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2" tIns="47181" rIns="94362" bIns="47181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518E9CF-319C-784D-93EA-A1EA36CAB37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2" tIns="47181" rIns="94362" bIns="47181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332844AE-64F5-D949-8A51-EF54E8CBA9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5088"/>
            <a:ext cx="30702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2" tIns="47181" rIns="94362" bIns="47181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EB0EA883-E08E-8046-B72E-EDCAB23E25D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955088"/>
            <a:ext cx="30702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2" tIns="47181" rIns="94362" bIns="47181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/>
            </a:lvl1pPr>
          </a:lstStyle>
          <a:p>
            <a:pPr>
              <a:defRPr/>
            </a:pPr>
            <a:fld id="{A466B396-1775-864F-B65D-81597F13EB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866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A4765FEF-7AD7-E54E-9690-586AB2B727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0828" y="6391965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700" dirty="0">
                <a:latin typeface="Calibri" panose="020F0502020204030204" pitchFamily="34" charset="0"/>
              </a:rPr>
              <a:t>© Take Charge Today – November 2014 –Go for the Goal!– Slide </a:t>
            </a:r>
            <a:fld id="{7BAC8062-4622-D94D-BCA1-7F64A1552813}" type="slidenum">
              <a:rPr lang="en-US" altLang="en-US" sz="700" smtClean="0"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700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en-US" sz="700" dirty="0">
                <a:latin typeface="Calibri" panose="020F0502020204030204" pitchFamily="34" charset="0"/>
              </a:rPr>
              <a:t>The University of Arizona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A2AE10-85FA-FC4E-A23B-E84C203C0C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344754"/>
            <a:ext cx="1331913" cy="2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621DAA-8E56-F548-B0B4-B3A731C04D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44754"/>
            <a:ext cx="1342456" cy="2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81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385787D8-3AEC-0949-AB22-555A6771C5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0828" y="6391965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700" dirty="0">
                <a:latin typeface="Calibri" panose="020F0502020204030204" pitchFamily="34" charset="0"/>
              </a:rPr>
              <a:t>© Take Charge Today – November 2014 –Go for the Goal!– Slide </a:t>
            </a:r>
            <a:fld id="{7BAC8062-4622-D94D-BCA1-7F64A1552813}" type="slidenum">
              <a:rPr lang="en-US" altLang="en-US" sz="700" smtClean="0"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700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en-US" sz="700" dirty="0">
                <a:latin typeface="Calibri" panose="020F0502020204030204" pitchFamily="34" charset="0"/>
              </a:rPr>
              <a:t>The University of Arizona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5CFF5F-9F0F-7F49-9907-B3C1714C2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344754"/>
            <a:ext cx="1331913" cy="2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C5BDDB-1079-0440-B430-CA90996EAC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44754"/>
            <a:ext cx="1342456" cy="2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59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">
            <a:extLst>
              <a:ext uri="{FF2B5EF4-FFF2-40B4-BE49-F238E27FC236}">
                <a16:creationId xmlns:a16="http://schemas.microsoft.com/office/drawing/2014/main" id="{242B2009-D431-CA4E-A2C5-9713EC29AF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" y="6321425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700" dirty="0">
                <a:latin typeface="Calibri" panose="020F0502020204030204" pitchFamily="34" charset="0"/>
              </a:rPr>
              <a:t>© Take Charge Today – December 2019 – Go for the Goal! – Slide </a:t>
            </a:r>
            <a:fld id="{00CC2F09-2F0C-D648-B34D-2AE39B55899C}" type="slidenum">
              <a:rPr lang="en-US" altLang="en-US" sz="700" smtClean="0"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700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en-US" sz="700" dirty="0">
                <a:latin typeface="Calibri" panose="020F0502020204030204" pitchFamily="34" charset="0"/>
              </a:rPr>
              <a:t>The University of Arizona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4D2BDC47-9F36-E445-94E6-76260C4739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344754"/>
            <a:ext cx="1331913" cy="2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7798200A-CAF2-E043-A75F-B1B4BBBAA3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44754"/>
            <a:ext cx="1342456" cy="2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35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76E9C-12AC-2048-9A72-918B9323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34532-9A9F-B54E-9CE9-A0F59D5DD749}" type="datetimeFigureOut">
              <a:rPr lang="en-US" altLang="en-US"/>
              <a:pPr>
                <a:defRPr/>
              </a:pPr>
              <a:t>12/3/19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014A8-2660-4D42-99A1-1BF15A80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76160-9EC0-194E-BE28-A8C454F8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4593B-57DB-EE4F-9770-5770EE06F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55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8">
            <a:extLst>
              <a:ext uri="{FF2B5EF4-FFF2-40B4-BE49-F238E27FC236}">
                <a16:creationId xmlns:a16="http://schemas.microsoft.com/office/drawing/2014/main" id="{4018BD2A-A09D-1948-B2A4-7A20006F83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" y="6321425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700" dirty="0">
                <a:latin typeface="Calibri" panose="020F0502020204030204" pitchFamily="34" charset="0"/>
              </a:rPr>
              <a:t>© Take Charge Today – November 2014 –Go for the Goal!– Slide </a:t>
            </a:r>
            <a:fld id="{7699F667-8735-074B-9F64-E9F62D9D21E5}" type="slidenum">
              <a:rPr lang="en-US" altLang="en-US" sz="700" smtClean="0"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700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en-US" sz="700" dirty="0">
                <a:latin typeface="Calibri" panose="020F0502020204030204" pitchFamily="34" charset="0"/>
              </a:rPr>
              <a:t>The University of Arizona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2F14C-7150-E044-AEFA-5890F89FD3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344754"/>
            <a:ext cx="1331913" cy="2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009EA-1B2D-7544-BD2B-76B4603110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44754"/>
            <a:ext cx="1342456" cy="2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63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8">
            <a:extLst>
              <a:ext uri="{FF2B5EF4-FFF2-40B4-BE49-F238E27FC236}">
                <a16:creationId xmlns:a16="http://schemas.microsoft.com/office/drawing/2014/main" id="{A48DF5EC-AC38-4D49-B666-26A9EA7296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0828" y="6391965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700" dirty="0">
                <a:latin typeface="Calibri" panose="020F0502020204030204" pitchFamily="34" charset="0"/>
              </a:rPr>
              <a:t>© Take Charge Today – November 2014 –Go for the Goal!– Slide </a:t>
            </a:r>
            <a:fld id="{7BAC8062-4622-D94D-BCA1-7F64A1552813}" type="slidenum">
              <a:rPr lang="en-US" altLang="en-US" sz="700" smtClean="0"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700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en-US" sz="700" dirty="0">
                <a:latin typeface="Calibri" panose="020F0502020204030204" pitchFamily="34" charset="0"/>
              </a:rPr>
              <a:t>The University of Arizona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680B88F5-5497-FD44-AC6E-4FA870A51A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344754"/>
            <a:ext cx="1331913" cy="2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7E50CF46-4C3D-A040-AD92-40BAA57609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44754"/>
            <a:ext cx="1342456" cy="2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57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2F99B1-0B9F-594C-8B36-F9A49E80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36E7F-D951-724C-8518-95013CA5E396}" type="datetimeFigureOut">
              <a:rPr lang="en-US" altLang="en-US"/>
              <a:pPr>
                <a:defRPr/>
              </a:pPr>
              <a:t>12/3/19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D1ABED-3F29-CA48-8A71-46449487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4E985C-84E6-F848-A295-047B7024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6D436-7B22-5146-B931-55AF3872F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7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81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D94D8FE3-E15A-6443-9827-F1B6034D0F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0828" y="6391965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700" dirty="0">
                <a:latin typeface="Calibri" panose="020F0502020204030204" pitchFamily="34" charset="0"/>
              </a:rPr>
              <a:t>© Take Charge Today – November 2014 –Go for the Goal!– Slide </a:t>
            </a:r>
            <a:fld id="{7BAC8062-4622-D94D-BCA1-7F64A1552813}" type="slidenum">
              <a:rPr lang="en-US" altLang="en-US" sz="700" smtClean="0"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700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en-US" sz="700" dirty="0">
                <a:latin typeface="Calibri" panose="020F0502020204030204" pitchFamily="34" charset="0"/>
              </a:rPr>
              <a:t>The University of Arizona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78C958D9-1522-424A-9681-ADF3E433A3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344754"/>
            <a:ext cx="1331913" cy="2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94B4082E-4A57-CE46-BA95-94C1E068EF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44754"/>
            <a:ext cx="1342456" cy="2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92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110A04CE-39E0-E04B-BE12-9C553035F6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0828" y="6391965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700" dirty="0">
                <a:latin typeface="Calibri" panose="020F0502020204030204" pitchFamily="34" charset="0"/>
              </a:rPr>
              <a:t>© Take Charge Today – November 2014 –Go for the Goal!– Slide </a:t>
            </a:r>
            <a:fld id="{7BAC8062-4622-D94D-BCA1-7F64A1552813}" type="slidenum">
              <a:rPr lang="en-US" altLang="en-US" sz="700" smtClean="0"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700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en-US" sz="700" dirty="0">
                <a:latin typeface="Calibri" panose="020F0502020204030204" pitchFamily="34" charset="0"/>
              </a:rPr>
              <a:t>The University of Arizona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AA9A788F-98F4-504F-94B5-19DFCD506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344754"/>
            <a:ext cx="1331913" cy="2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620D245B-C4EA-664A-AFEC-5627033473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44754"/>
            <a:ext cx="1342456" cy="2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60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CD93113-BCFE-AA4F-8EAA-A63B10ADD8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7441B0E-43D2-084F-988D-8D0D07D453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7C390061-1380-5B4F-9096-4E8345292E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4400" y="60325"/>
            <a:ext cx="762000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>
                <a:latin typeface="Centaur" pitchFamily="18" charset="0"/>
                <a:ea typeface="+mn-ea"/>
                <a:cs typeface="Arial" charset="0"/>
              </a:rPr>
              <a:t>1.1.3.G1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0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b="1" kern="1200" cap="small" baseline="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54DF2B9E-5F07-CF48-83F7-AE03C5BE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What’s a SMART Goal?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4A4D0D5-691F-844A-BA55-3B914F7A1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6555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F6E32862-30D2-C74F-B9DC-071EDAA01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71600"/>
            <a:ext cx="1219200" cy="1295400"/>
          </a:xfrm>
          <a:prstGeom prst="ellipse">
            <a:avLst/>
          </a:prstGeom>
          <a:solidFill>
            <a:srgbClr val="16571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57150" algn="ctr">
              <a:defRPr/>
            </a:pPr>
            <a:r>
              <a:rPr lang="en-US" sz="6000" b="1" i="1" dirty="0">
                <a:solidFill>
                  <a:schemeClr val="lt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4068A2-6311-DA4E-BF7E-ECCE539B7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371600"/>
            <a:ext cx="1219200" cy="1295400"/>
          </a:xfrm>
          <a:prstGeom prst="ellipse">
            <a:avLst/>
          </a:prstGeom>
          <a:solidFill>
            <a:srgbClr val="17375E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6000" b="1" i="1" dirty="0">
                <a:solidFill>
                  <a:schemeClr val="lt1"/>
                </a:solidFill>
                <a:latin typeface="+mn-lt"/>
                <a:ea typeface="+mn-ea"/>
              </a:rPr>
              <a:t>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C006CD-F560-8145-AF00-FFBD392E9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371600"/>
            <a:ext cx="1219200" cy="1295400"/>
          </a:xfrm>
          <a:prstGeom prst="ellipse">
            <a:avLst/>
          </a:prstGeom>
          <a:solidFill>
            <a:srgbClr val="16571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6000" b="1" i="1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20650C-9BAC-1D45-ADCA-AB0BD497A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371600"/>
            <a:ext cx="1219200" cy="1295400"/>
          </a:xfrm>
          <a:prstGeom prst="ellipse">
            <a:avLst/>
          </a:prstGeom>
          <a:solidFill>
            <a:srgbClr val="17375E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6000" b="1" i="1" dirty="0">
                <a:solidFill>
                  <a:schemeClr val="lt1"/>
                </a:solidFill>
                <a:latin typeface="+mn-lt"/>
                <a:ea typeface="+mn-ea"/>
              </a:rPr>
              <a:t>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97EC52-839B-4E49-B7B3-1615C7518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371600"/>
            <a:ext cx="1219200" cy="1295400"/>
          </a:xfrm>
          <a:prstGeom prst="ellipse">
            <a:avLst/>
          </a:prstGeom>
          <a:solidFill>
            <a:srgbClr val="16571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6000" b="1" i="1" dirty="0">
                <a:solidFill>
                  <a:schemeClr val="lt1"/>
                </a:solidFill>
                <a:latin typeface="+mn-lt"/>
                <a:ea typeface="+mn-ea"/>
              </a:rPr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3198D9-A87A-1C4A-84B4-1F53D4A52C06}"/>
              </a:ext>
            </a:extLst>
          </p:cNvPr>
          <p:cNvSpPr txBox="1"/>
          <p:nvPr/>
        </p:nvSpPr>
        <p:spPr>
          <a:xfrm>
            <a:off x="1143000" y="5405582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Now work together to write a Team SMART Goal on your Note Taking Guide</a:t>
            </a:r>
          </a:p>
        </p:txBody>
      </p:sp>
      <p:sp>
        <p:nvSpPr>
          <p:cNvPr id="12" name="Curved Right Arrow 11">
            <a:extLst>
              <a:ext uri="{FF2B5EF4-FFF2-40B4-BE49-F238E27FC236}">
                <a16:creationId xmlns:a16="http://schemas.microsoft.com/office/drawing/2014/main" id="{B087E680-E770-0A4D-B046-B181BD53CBE2}"/>
              </a:ext>
            </a:extLst>
          </p:cNvPr>
          <p:cNvSpPr/>
          <p:nvPr/>
        </p:nvSpPr>
        <p:spPr>
          <a:xfrm>
            <a:off x="441064" y="5241514"/>
            <a:ext cx="685800" cy="533400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E34B0-252F-1E40-A6B6-C03E61117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3FDE34B0-252F-1E40-A6B6-C03E61117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D2DF07-B7AF-E74C-AC9A-73E7D943D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2AD2DF07-B7AF-E74C-AC9A-73E7D943D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893166-46CF-7D44-B1ED-8CE9F212C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FF893166-46CF-7D44-B1ED-8CE9F212C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B6B4CA-4852-A941-901E-B7B762424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6AB6B4CA-4852-A941-901E-B7B762424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21782F-CEA9-B44B-895D-FBBA53409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421782F-CEA9-B44B-895D-FBBA53409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7B87F-04B4-0948-B08A-3A1573F54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81B7B87F-04B4-0948-B08A-3A1573F54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E368-1A86-5342-B9D2-F5CF82727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165AE368-1A86-5342-B9D2-F5CF82727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90F07A-BC01-7F4C-BBCB-95DA6FDA1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4290F07A-BC01-7F4C-BBCB-95DA6FDA1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260547-0753-8E46-98D8-700201BDA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F5260547-0753-8E46-98D8-700201BDA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697F69-82BA-D74D-8D0D-2780F235C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C5697F69-82BA-D74D-8D0D-2780F235C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23EF7226-0DDF-0642-90CA-F3FA5FDC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Team Goal Challenge!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2BDD19D1-78B0-544F-9C7B-555D526CA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2291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download (2).jpeg">
            <a:extLst>
              <a:ext uri="{FF2B5EF4-FFF2-40B4-BE49-F238E27FC236}">
                <a16:creationId xmlns:a16="http://schemas.microsoft.com/office/drawing/2014/main" id="{661E9D5B-A10A-BE48-9862-D2E0ECE38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62400"/>
            <a:ext cx="2743200" cy="2054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FB425-A2C7-6C40-8D0A-F21FEBDD2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Create Your Tower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C7A694C-876B-364C-A614-A12E63117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66583"/>
            <a:ext cx="6629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29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F27FC5A-58F6-134D-AEAF-CE3C90522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Reach Your Team Goal?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C0D3CC7-A4B9-424D-B924-AEBAE5A3A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658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0BA41898-040A-7249-A535-EC03ABEE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Short- &amp; Long-Term </a:t>
            </a:r>
            <a:br>
              <a:rPr lang="en-US" altLang="en-US" dirty="0"/>
            </a:br>
            <a:r>
              <a:rPr lang="en-US" altLang="en-US" dirty="0"/>
              <a:t>Education Goals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855859A-119A-6248-B4CF-805ED7FFB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76400"/>
            <a:ext cx="2362200" cy="2133600"/>
          </a:xfrm>
          <a:prstGeom prst="ellipse">
            <a:avLst/>
          </a:prstGeom>
          <a:solidFill>
            <a:srgbClr val="10253F">
              <a:alpha val="5411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Earning an A on a Quiz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BBAA88-EE22-FA48-83FB-56BD06B0D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676400"/>
            <a:ext cx="2362200" cy="2133600"/>
          </a:xfrm>
          <a:prstGeom prst="ellipse">
            <a:avLst/>
          </a:prstGeom>
          <a:solidFill>
            <a:srgbClr val="A6A6A6">
              <a:alpha val="5411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College or Tech School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B88FF9-8A31-4144-8A5B-7279090FF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676400"/>
            <a:ext cx="2362200" cy="2133600"/>
          </a:xfrm>
          <a:prstGeom prst="ellipse">
            <a:avLst/>
          </a:prstGeom>
          <a:solidFill>
            <a:srgbClr val="10253F">
              <a:alpha val="5411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Honors Classes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CA4B95-BD89-484B-96A7-7929A40EA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62400"/>
            <a:ext cx="2362200" cy="2133600"/>
          </a:xfrm>
          <a:prstGeom prst="ellipse">
            <a:avLst/>
          </a:prstGeom>
          <a:solidFill>
            <a:srgbClr val="A6A6A6">
              <a:alpha val="5411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Clubs &amp; Sports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1B90D9-BFA5-C84A-9B04-2E5655048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962400"/>
            <a:ext cx="2362200" cy="2133600"/>
          </a:xfrm>
          <a:prstGeom prst="ellipse">
            <a:avLst/>
          </a:prstGeom>
          <a:solidFill>
            <a:srgbClr val="A6A6A6">
              <a:alpha val="5411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Short &amp; Long Term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81C43E-94B1-3940-9C93-396305A04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62400"/>
            <a:ext cx="2362200" cy="2133600"/>
          </a:xfrm>
          <a:prstGeom prst="ellipse">
            <a:avLst/>
          </a:prstGeom>
          <a:solidFill>
            <a:srgbClr val="10253F">
              <a:alpha val="5411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Online courses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BD526519-C432-554F-9450-B9705C5E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Education Goals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CE543DA-AC24-2A4E-AFEA-76EDE0D04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7772400" cy="13716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latin typeface="+mn-lt"/>
                <a:ea typeface="MS PGothic" charset="0"/>
                <a:cs typeface="MS PGothic" charset="0"/>
              </a:rPr>
              <a:t>Help individuals prepare for success in the workplace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03381C-50D0-8B4D-888C-AF7A2AF5A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7391400" cy="1981200"/>
          </a:xfrm>
          <a:prstGeom prst="roundRect">
            <a:avLst>
              <a:gd name="adj" fmla="val 16667"/>
            </a:avLst>
          </a:prstGeom>
          <a:solidFill>
            <a:srgbClr val="10253F">
              <a:alpha val="70195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+mn-lt"/>
                <a:ea typeface="MS PGothic" charset="0"/>
                <a:cs typeface="MS PGothic" charset="0"/>
              </a:rPr>
              <a:t>What are two other ways educational goals help with financial success?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351B16D5-5A06-434B-B302-8B28BE8E2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want to go to </a:t>
            </a:r>
            <a:br>
              <a:rPr lang="en-US"/>
            </a:br>
            <a:r>
              <a:rPr lang="en-US"/>
              <a:t>A Technical College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8DDF8FE-C6DA-074D-A6F1-DA7A1648FF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2323"/>
              </p:ext>
            </p:extLst>
          </p:nvPr>
        </p:nvGraphicFramePr>
        <p:xfrm>
          <a:off x="457200" y="14478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78BA9F4-73CA-2F4B-9F1D-1253A47597D0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52400"/>
            <a:ext cx="7924800" cy="1295400"/>
            <a:chOff x="609600" y="1371600"/>
            <a:chExt cx="7924800" cy="1295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B75EB7-75FA-9548-BBD4-9D65D50FB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1371600"/>
              <a:ext cx="1219200" cy="1295400"/>
            </a:xfrm>
            <a:prstGeom prst="ellipse">
              <a:avLst/>
            </a:prstGeom>
            <a:solidFill>
              <a:srgbClr val="10253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marL="57150" algn="ctr">
                <a:defRPr/>
              </a:pPr>
              <a:r>
                <a:rPr lang="en-US" sz="6000" b="1" i="1" dirty="0">
                  <a:solidFill>
                    <a:schemeClr val="lt1"/>
                  </a:solidFill>
                  <a:latin typeface="+mj-lt"/>
                  <a:ea typeface="+mn-ea"/>
                </a:rPr>
                <a:t>S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280B555-C388-0945-80CA-F95DCDAA2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371600"/>
              <a:ext cx="1219200" cy="1295400"/>
            </a:xfrm>
            <a:prstGeom prst="ellipse">
              <a:avLst/>
            </a:prstGeom>
            <a:solidFill>
              <a:srgbClr val="10253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6000" b="1" i="1" dirty="0">
                  <a:solidFill>
                    <a:schemeClr val="lt1"/>
                  </a:solidFill>
                  <a:latin typeface="+mj-lt"/>
                  <a:ea typeface="+mn-ea"/>
                </a:rPr>
                <a:t>M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9503CD9-B534-B340-8DB2-641C48F94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1371600"/>
              <a:ext cx="1219200" cy="1295400"/>
            </a:xfrm>
            <a:prstGeom prst="ellipse">
              <a:avLst/>
            </a:prstGeom>
            <a:solidFill>
              <a:srgbClr val="10253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6000" b="1" i="1" dirty="0">
                  <a:solidFill>
                    <a:schemeClr val="lt1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8C1F0B-EAFB-8942-8EF1-1BA85F503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371600"/>
              <a:ext cx="1219200" cy="1295400"/>
            </a:xfrm>
            <a:prstGeom prst="ellipse">
              <a:avLst/>
            </a:prstGeom>
            <a:solidFill>
              <a:srgbClr val="10253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marL="57150" algn="ctr">
                <a:defRPr/>
              </a:pPr>
              <a:r>
                <a:rPr lang="en-US" sz="6000" b="1" i="1" dirty="0">
                  <a:solidFill>
                    <a:schemeClr val="lt1"/>
                  </a:solidFill>
                  <a:latin typeface="+mj-lt"/>
                  <a:ea typeface="+mn-ea"/>
                </a:rPr>
                <a:t>R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BD526F9-79D0-2448-B909-B9B6FA479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1371600"/>
              <a:ext cx="1219200" cy="1295400"/>
            </a:xfrm>
            <a:prstGeom prst="ellipse">
              <a:avLst/>
            </a:prstGeom>
            <a:solidFill>
              <a:srgbClr val="10253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6000" b="1" i="1" dirty="0">
                  <a:solidFill>
                    <a:schemeClr val="lt1"/>
                  </a:solidFill>
                  <a:latin typeface="+mj-lt"/>
                  <a:ea typeface="+mn-ea"/>
                </a:rPr>
                <a:t>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80A450-89C3-AC42-B779-CA904E63E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8E964E-0552-0B41-B141-7FD37865A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21DC2E-6AF3-3C46-A9DB-167222C7A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17F64B-6D22-0544-B15D-3CF306023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5FFBC0-A294-2D40-932F-3ED868B39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FA215D-96CD-B141-9E94-DC275D4D6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E08C07-7EEA-134A-B188-D62D905E5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EE24F7-6AEB-6B4A-B35A-87EE6A560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4A96C3-D431-214E-A53B-A07FF1C5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B4D29B-118F-084F-878C-6641C403C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Graphic spid="2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13D0FF1-FB44-5943-AA64-8B84EF4F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Financial Goals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85ED91-108B-7643-ACDF-2CEFFE221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2362200" cy="2133600"/>
          </a:xfrm>
          <a:prstGeom prst="ellipse">
            <a:avLst/>
          </a:prstGeom>
          <a:solidFill>
            <a:srgbClr val="165710">
              <a:alpha val="5411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$ for new shoes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830561-DE3B-B440-8E29-D6AEE26D2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447800"/>
            <a:ext cx="2362200" cy="2133600"/>
          </a:xfrm>
          <a:prstGeom prst="ellipse">
            <a:avLst/>
          </a:prstGeom>
          <a:solidFill>
            <a:srgbClr val="A4C29E">
              <a:alpha val="5411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Club &amp; Sport Fees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852475-3593-F641-A1EC-1EE9B3929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447800"/>
            <a:ext cx="2362200" cy="2133600"/>
          </a:xfrm>
          <a:prstGeom prst="ellipse">
            <a:avLst/>
          </a:prstGeom>
          <a:solidFill>
            <a:srgbClr val="165710">
              <a:alpha val="5411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$ for Video Games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78747C-8439-4E4E-B5A0-D93FED960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62400"/>
            <a:ext cx="2362200" cy="2133600"/>
          </a:xfrm>
          <a:prstGeom prst="ellipse">
            <a:avLst/>
          </a:prstGeom>
          <a:solidFill>
            <a:srgbClr val="A4C29E">
              <a:alpha val="5411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Savings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7CA402-007B-804D-94CC-0DEDC02FC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962400"/>
            <a:ext cx="2362200" cy="2133600"/>
          </a:xfrm>
          <a:prstGeom prst="ellipse">
            <a:avLst/>
          </a:prstGeom>
          <a:solidFill>
            <a:srgbClr val="A4C29E">
              <a:alpha val="5411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Short &amp; Long Term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D11A93-1897-554C-BF63-1A3011404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62400"/>
            <a:ext cx="2362200" cy="2133600"/>
          </a:xfrm>
          <a:prstGeom prst="ellipse">
            <a:avLst/>
          </a:prstGeom>
          <a:solidFill>
            <a:srgbClr val="165710">
              <a:alpha val="5411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$ for college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048BE628-479A-824B-A228-B9364BC2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Financial Goals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1928268-8560-4342-B8CC-EBEF42B20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71600"/>
            <a:ext cx="7772400" cy="13716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latin typeface="+mn-lt"/>
                <a:ea typeface="MS PGothic" charset="0"/>
                <a:cs typeface="MS PGothic" charset="0"/>
              </a:rPr>
              <a:t>Help individuals prepare for </a:t>
            </a:r>
          </a:p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latin typeface="+mn-lt"/>
                <a:ea typeface="MS PGothic" charset="0"/>
                <a:cs typeface="MS PGothic" charset="0"/>
              </a:rPr>
              <a:t>financial well-being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D6B8909-253A-0D42-8FB7-5EF60225C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200400"/>
            <a:ext cx="7391400" cy="1905000"/>
          </a:xfrm>
          <a:prstGeom prst="roundRect">
            <a:avLst>
              <a:gd name="adj" fmla="val 16667"/>
            </a:avLst>
          </a:prstGeom>
          <a:solidFill>
            <a:srgbClr val="165710">
              <a:alpha val="70195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latin typeface="+mn-lt"/>
                <a:ea typeface="MS PGothic" charset="0"/>
                <a:cs typeface="MS PGothic" charset="0"/>
              </a:rPr>
              <a:t>What are two other ways financial goals help with overall well-being?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EE4A10B3-584B-B444-9CA5-3FAAE8D2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 want a new Phone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7E07076-DCA1-114A-928A-0FDA301F35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7469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0C548F6-8134-1E4A-9943-2EACB2D9CF2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57200"/>
            <a:ext cx="7924800" cy="1295400"/>
            <a:chOff x="609600" y="1371600"/>
            <a:chExt cx="7924800" cy="1295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582D0A-CBEC-7445-BA22-C4A114FCA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1371600"/>
              <a:ext cx="1219200" cy="1295400"/>
            </a:xfrm>
            <a:prstGeom prst="ellipse">
              <a:avLst/>
            </a:prstGeom>
            <a:solidFill>
              <a:srgbClr val="16571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marL="57150" algn="ctr">
                <a:defRPr/>
              </a:pPr>
              <a:r>
                <a:rPr lang="en-US" sz="6000" b="1" i="1" dirty="0">
                  <a:solidFill>
                    <a:schemeClr val="lt1"/>
                  </a:solidFill>
                  <a:latin typeface="+mj-lt"/>
                  <a:ea typeface="+mn-ea"/>
                </a:rPr>
                <a:t>S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4089D30-2E7B-B542-8949-681EB659D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371600"/>
              <a:ext cx="1219200" cy="1295400"/>
            </a:xfrm>
            <a:prstGeom prst="ellipse">
              <a:avLst/>
            </a:prstGeom>
            <a:solidFill>
              <a:srgbClr val="16571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6000" b="1" i="1" dirty="0">
                  <a:solidFill>
                    <a:schemeClr val="lt1"/>
                  </a:solidFill>
                  <a:latin typeface="+mj-lt"/>
                  <a:ea typeface="+mn-ea"/>
                </a:rPr>
                <a:t>M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39EB33-BFC1-1945-9866-0EBB57805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1371600"/>
              <a:ext cx="1219200" cy="1295400"/>
            </a:xfrm>
            <a:prstGeom prst="ellipse">
              <a:avLst/>
            </a:prstGeom>
            <a:solidFill>
              <a:srgbClr val="16571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6000" b="1" i="1" dirty="0">
                  <a:solidFill>
                    <a:schemeClr val="lt1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D905C29-0B4B-7A44-82D1-A67D0F4D4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371600"/>
              <a:ext cx="1219200" cy="1295400"/>
            </a:xfrm>
            <a:prstGeom prst="ellipse">
              <a:avLst/>
            </a:prstGeom>
            <a:solidFill>
              <a:srgbClr val="16571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6000" b="1" i="1" dirty="0">
                  <a:solidFill>
                    <a:schemeClr val="lt1"/>
                  </a:solidFill>
                  <a:latin typeface="+mj-lt"/>
                  <a:ea typeface="+mn-ea"/>
                </a:rPr>
                <a:t>R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7B9FE6A-593B-CA48-B8C7-9EA7FA803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1371600"/>
              <a:ext cx="1219200" cy="1295400"/>
            </a:xfrm>
            <a:prstGeom prst="ellipse">
              <a:avLst/>
            </a:prstGeom>
            <a:solidFill>
              <a:srgbClr val="16571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6000" b="1" i="1" dirty="0">
                  <a:solidFill>
                    <a:schemeClr val="lt1"/>
                  </a:solidFill>
                  <a:latin typeface="+mj-lt"/>
                  <a:ea typeface="+mn-ea"/>
                </a:rPr>
                <a:t>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53A249-F2ED-E74F-950D-57A744759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F15BDC-92DA-CA4D-9955-A5A8F4E76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CFD546-EC34-3341-8E1B-87594052C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1298A-1C06-2E4D-A495-A6BE6AAA0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2667E1-D4F8-2D4A-B3C5-388A38E1E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A44185-9188-6E41-9855-A43A5CB9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884768-A683-2241-A147-1806712C6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EB31BC-1363-9D4B-8EFC-3C9EBB801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ABCED2-5E91-434C-AD37-73535860C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6FA8C8-6C9A-EE41-BBC2-A9C1E1485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Graphic spid="2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91294-31AA-E84E-A7C4-91885F60B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7" t="39640" r="25647" b="55383"/>
          <a:stretch/>
        </p:blipFill>
        <p:spPr>
          <a:xfrm>
            <a:off x="4800600" y="2895600"/>
            <a:ext cx="2438400" cy="53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B28266-4F77-E74A-A255-DD21E58F3F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2" t="48160" r="25210" b="47684"/>
          <a:stretch/>
        </p:blipFill>
        <p:spPr>
          <a:xfrm>
            <a:off x="6096000" y="2907792"/>
            <a:ext cx="1371600" cy="457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7045A6-970D-DD43-93D5-A69AEF0D02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7" t="48218" r="32480" b="47158"/>
          <a:stretch/>
        </p:blipFill>
        <p:spPr>
          <a:xfrm>
            <a:off x="4778188" y="2923000"/>
            <a:ext cx="1165412" cy="4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25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08FF398-5B45-7F44-8048-576B0CAE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Set Goals?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76571AB-B7F5-9243-B4E7-850F67B5B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0167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>
            <a:extLst>
              <a:ext uri="{FF2B5EF4-FFF2-40B4-BE49-F238E27FC236}">
                <a16:creationId xmlns:a16="http://schemas.microsoft.com/office/drawing/2014/main" id="{5C0F1E3B-F9DC-4241-831C-C5EAF0729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3011488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287104E-209B-3143-B0A9-A69908B0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to Help You Reach Your Goal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7D780DB-D755-2D48-BFE0-0253AEBB8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0546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3A0E98AC-7A75-F742-9615-10BD6EBE2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C3DA229-7D4C-2A40-B7B5-7231F1F93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566593"/>
              </p:ext>
            </p:extLst>
          </p:nvPr>
        </p:nvGraphicFramePr>
        <p:xfrm>
          <a:off x="457200" y="14938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0EFC0989-6C4F-DF40-BE21-8D6B2ACE36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Go For The Goal!</a:t>
            </a:r>
            <a:endParaRPr lang="en-US" altLang="en-US" dirty="0"/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23845F84-3341-6844-BEB4-13B4DCEF64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Introductory Level</a:t>
            </a:r>
            <a:endParaRPr lang="en-US" dirty="0"/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27815422-7965-D64D-B9FA-77C204F63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56313"/>
            <a:ext cx="22860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0">
            <a:extLst>
              <a:ext uri="{FF2B5EF4-FFF2-40B4-BE49-F238E27FC236}">
                <a16:creationId xmlns:a16="http://schemas.microsoft.com/office/drawing/2014/main" id="{E9C2B876-82AD-3E49-BCCA-8FD8665A7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15050"/>
            <a:ext cx="2057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tnewman\AppData\Local\Microsoft\Windows\Temporary Internet Files\Content.IE5\BVS5I2QD\MP900400993[1].jpg">
            <a:extLst>
              <a:ext uri="{FF2B5EF4-FFF2-40B4-BE49-F238E27FC236}">
                <a16:creationId xmlns:a16="http://schemas.microsoft.com/office/drawing/2014/main" id="{5D325C35-2F7D-DA4C-A93E-C18CFFC2F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0"/>
          <a:stretch>
            <a:fillRect/>
          </a:stretch>
        </p:blipFill>
        <p:spPr bwMode="auto">
          <a:xfrm>
            <a:off x="4114800" y="-104775"/>
            <a:ext cx="50292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Content Placeholder 1" descr="download.jpeg">
            <a:extLst>
              <a:ext uri="{FF2B5EF4-FFF2-40B4-BE49-F238E27FC236}">
                <a16:creationId xmlns:a16="http://schemas.microsoft.com/office/drawing/2014/main" id="{DE0EEBAE-CF4C-BF47-960C-75C6A4F328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2" t="11066" b="8678"/>
          <a:stretch>
            <a:fillRect/>
          </a:stretch>
        </p:blipFill>
        <p:spPr>
          <a:xfrm>
            <a:off x="0" y="3559175"/>
            <a:ext cx="5437188" cy="3557588"/>
          </a:xfrm>
        </p:spPr>
      </p:pic>
      <p:pic>
        <p:nvPicPr>
          <p:cNvPr id="14339" name="Picture 4" descr="C:\Users\tnewman\AppData\Local\Microsoft\Windows\Temporary Internet Files\Content.IE5\BVS5I2QD\MP900442338[1].jpg">
            <a:extLst>
              <a:ext uri="{FF2B5EF4-FFF2-40B4-BE49-F238E27FC236}">
                <a16:creationId xmlns:a16="http://schemas.microsoft.com/office/drawing/2014/main" id="{EB41F54E-1236-184B-B492-8C26A48E5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5655"/>
          <a:stretch>
            <a:fillRect/>
          </a:stretch>
        </p:blipFill>
        <p:spPr bwMode="auto">
          <a:xfrm>
            <a:off x="0" y="-125413"/>
            <a:ext cx="48768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C:\Users\tnewman\AppData\Local\Microsoft\Windows\Temporary Internet Files\Content.IE5\BVS5I2QD\MP900424338[1].jpg">
            <a:extLst>
              <a:ext uri="{FF2B5EF4-FFF2-40B4-BE49-F238E27FC236}">
                <a16:creationId xmlns:a16="http://schemas.microsoft.com/office/drawing/2014/main" id="{747A3C61-CE2E-D04D-9947-92FA9D6B9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59175"/>
            <a:ext cx="42672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2">
            <a:extLst>
              <a:ext uri="{FF2B5EF4-FFF2-40B4-BE49-F238E27FC236}">
                <a16:creationId xmlns:a16="http://schemas.microsoft.com/office/drawing/2014/main" id="{3C4B0703-C510-BE42-B64F-3ED0F968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81400"/>
            <a:ext cx="8763000" cy="646113"/>
          </a:xfrm>
          <a:prstGeom prst="rect">
            <a:avLst/>
          </a:prstGeom>
          <a:solidFill>
            <a:srgbClr val="16571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+mn-lt"/>
              </a:rPr>
              <a:t>What do these images have in common?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>
            <a:extLst>
              <a:ext uri="{FF2B5EF4-FFF2-40B4-BE49-F238E27FC236}">
                <a16:creationId xmlns:a16="http://schemas.microsoft.com/office/drawing/2014/main" id="{36E8B048-AB4E-9542-B7FF-77EDB34981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5105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For instance, a person could seek a career or financial goal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6ECBA558-C2D2-1E45-A8DE-AC8902B9C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"/>
            <a:ext cx="6781800" cy="4267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165710">
              <a:alpha val="58038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lt1"/>
                </a:solidFill>
                <a:latin typeface="Centaur" panose="02030504050205020304" pitchFamily="18" charset="0"/>
                <a:ea typeface="+mn-ea"/>
              </a:rPr>
              <a:t>A </a:t>
            </a:r>
            <a:r>
              <a:rPr lang="en-US" sz="4800" b="1" u="sng" dirty="0">
                <a:solidFill>
                  <a:schemeClr val="lt1"/>
                </a:solidFill>
                <a:latin typeface="Centaur" panose="02030504050205020304" pitchFamily="18" charset="0"/>
                <a:ea typeface="+mn-ea"/>
              </a:rPr>
              <a:t>goal </a:t>
            </a:r>
            <a:r>
              <a:rPr lang="en-US" sz="4800" dirty="0">
                <a:solidFill>
                  <a:schemeClr val="lt1"/>
                </a:solidFill>
                <a:latin typeface="Centaur" panose="02030504050205020304" pitchFamily="18" charset="0"/>
                <a:ea typeface="+mn-ea"/>
              </a:rPr>
              <a:t>is something a person intends to accomplish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DE75DF0-ABDF-6549-946B-7AABDAF07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>
                <a:latin typeface="Centaur" panose="02030504050205020304" pitchFamily="18" charset="0"/>
              </a:rPr>
              <a:t>Would you drive to the other side of the country?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95D73-00B7-284D-B187-ECEE9278B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600" dirty="0">
                <a:ea typeface="+mn-ea"/>
                <a:cs typeface="+mn-cs"/>
              </a:rPr>
              <a:t>Would you do it with or without a map or smart device?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089B14F-B1C8-0949-91B5-A19FD67CBAD3}"/>
              </a:ext>
            </a:extLst>
          </p:cNvPr>
          <p:cNvSpPr txBox="1">
            <a:spLocks/>
          </p:cNvSpPr>
          <p:nvPr/>
        </p:nvSpPr>
        <p:spPr bwMode="auto">
          <a:xfrm>
            <a:off x="457200" y="1206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b="1" kern="1200" cap="small" baseline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pperplate Gothic Bold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pperplate Gothic Bold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pperplate Gothic Bold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pperplate Gothic Bold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Mapping Out Goals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9276AD5C-D722-334D-B196-B66CCAE1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Set Goals?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5B0106D-2CF8-9E4E-BB98-1DB370853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Setting goals is like using a road map to find a route to reach your goal(s)</a:t>
            </a:r>
          </a:p>
          <a:p>
            <a:pPr lvl="1"/>
            <a:r>
              <a:rPr lang="en-US" altLang="en-US" dirty="0"/>
              <a:t>Provides direction</a:t>
            </a:r>
          </a:p>
          <a:p>
            <a:pPr lvl="1"/>
            <a:r>
              <a:rPr lang="en-US" altLang="en-US" dirty="0"/>
              <a:t>Focuses on the important things</a:t>
            </a:r>
          </a:p>
          <a:p>
            <a:pPr lvl="1"/>
            <a:r>
              <a:rPr lang="en-US" altLang="en-US" dirty="0"/>
              <a:t>Uses resources wisely</a:t>
            </a:r>
          </a:p>
          <a:p>
            <a:pPr lvl="1"/>
            <a:r>
              <a:rPr lang="en-US" altLang="en-US" dirty="0"/>
              <a:t>Keeps the end result in mind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A39BDB4-7738-F04E-A072-5C279F0FD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3790402"/>
            <a:ext cx="3011488" cy="2318845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B1804B3-6D82-C845-83C2-746A8C7B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Goals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64D045A-9DDE-1A48-835B-CA23DCB07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872946"/>
              </p:ext>
            </p:extLst>
          </p:nvPr>
        </p:nvGraphicFramePr>
        <p:xfrm>
          <a:off x="762000" y="1143000"/>
          <a:ext cx="86868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0E884BE-FD89-5E4E-B29D-ADB71A5CC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Short-Term or Long-Term?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67CFCE8-19E3-E34D-93C4-72EEAE49E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660436"/>
              </p:ext>
            </p:extLst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9" name="Picture 4" descr="MCj04077340000[1]">
            <a:extLst>
              <a:ext uri="{FF2B5EF4-FFF2-40B4-BE49-F238E27FC236}">
                <a16:creationId xmlns:a16="http://schemas.microsoft.com/office/drawing/2014/main" id="{5777D500-FA43-2048-94B0-886F7FBDF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72100"/>
            <a:ext cx="10731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MCj04077340000[1]">
            <a:extLst>
              <a:ext uri="{FF2B5EF4-FFF2-40B4-BE49-F238E27FC236}">
                <a16:creationId xmlns:a16="http://schemas.microsoft.com/office/drawing/2014/main" id="{E3ED3E3D-7140-2D4B-8DB3-601405F92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81625"/>
            <a:ext cx="10731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6">
            <a:extLst>
              <a:ext uri="{FF2B5EF4-FFF2-40B4-BE49-F238E27FC236}">
                <a16:creationId xmlns:a16="http://schemas.microsoft.com/office/drawing/2014/main" id="{5D5A1A8A-7313-0F49-B804-9BD8C4C7C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943600"/>
            <a:ext cx="525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Setting_Financial_Goals_PowerPoint_1.17.3.G1.thmx</Template>
  <TotalTime>3057</TotalTime>
  <Words>816</Words>
  <Application>Microsoft Macintosh PowerPoint</Application>
  <PresentationFormat>On-screen Show (4:3)</PresentationFormat>
  <Paragraphs>123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MS PGothic</vt:lpstr>
      <vt:lpstr>Arial</vt:lpstr>
      <vt:lpstr>Calibri</vt:lpstr>
      <vt:lpstr>Centaur</vt:lpstr>
      <vt:lpstr>Copperplate Gothic Bold</vt:lpstr>
      <vt:lpstr>1_Custom Design</vt:lpstr>
      <vt:lpstr>PowerPoint Presentation</vt:lpstr>
      <vt:lpstr>PowerPoint Presentation</vt:lpstr>
      <vt:lpstr>Go For The Goal!</vt:lpstr>
      <vt:lpstr>PowerPoint Presentation</vt:lpstr>
      <vt:lpstr>For instance, a person could seek a career or financial goal</vt:lpstr>
      <vt:lpstr>Would you drive to the other side of the country? </vt:lpstr>
      <vt:lpstr>Why Set Goals?</vt:lpstr>
      <vt:lpstr>Types of Goals</vt:lpstr>
      <vt:lpstr>Short-Term or Long-Term?</vt:lpstr>
      <vt:lpstr>What’s a SMART Goal?</vt:lpstr>
      <vt:lpstr>Team Goal Challenge!</vt:lpstr>
      <vt:lpstr>Time to Create Your Tower</vt:lpstr>
      <vt:lpstr>Did You Reach Your Team Goal?</vt:lpstr>
      <vt:lpstr>Short- &amp; Long-Term  Education Goals</vt:lpstr>
      <vt:lpstr>Education Goals</vt:lpstr>
      <vt:lpstr>I want to go to  A Technical College</vt:lpstr>
      <vt:lpstr>Financial Goals</vt:lpstr>
      <vt:lpstr>Financial Goals</vt:lpstr>
      <vt:lpstr>I want a new Phone</vt:lpstr>
      <vt:lpstr>Why Set Goals?</vt:lpstr>
      <vt:lpstr>Strategies to Help You Reach Your Goal</vt:lpstr>
      <vt:lpstr>Summary</vt:lpstr>
    </vt:vector>
  </TitlesOfParts>
  <Company>Montana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itcmaint</dc:creator>
  <cp:lastModifiedBy>Microsoft Office User</cp:lastModifiedBy>
  <cp:revision>92</cp:revision>
  <dcterms:created xsi:type="dcterms:W3CDTF">2005-12-06T18:39:34Z</dcterms:created>
  <dcterms:modified xsi:type="dcterms:W3CDTF">2019-12-04T16:52:04Z</dcterms:modified>
</cp:coreProperties>
</file>